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6"/>
  </p:notesMasterIdLst>
  <p:sldIdLst>
    <p:sldId id="310" r:id="rId3"/>
    <p:sldId id="311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3585E-F7C0-4B4F-9FCC-A9D89EC07322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0E8B6-691A-4342-BB9C-301F08EE5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61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3289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0515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4603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35540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2884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0420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39441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30999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65163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51717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6032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37832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43350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08106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66137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66471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68944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16857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85198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24492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34165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4579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95209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97063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04658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05164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00151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10195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41006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26753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04571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57966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017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2678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514958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992818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16419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629355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425881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560836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318405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108095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67786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6934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943994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985406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460004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091552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5862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8142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4793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274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9947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C89E-32E2-425C-9369-0888F44C1297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89C2-5BE3-4187-81E1-BC6370FF2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144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C89E-32E2-425C-9369-0888F44C1297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89C2-5BE3-4187-81E1-BC6370FF2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19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C89E-32E2-425C-9369-0888F44C1297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89C2-5BE3-4187-81E1-BC6370FF2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16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1"/>
            <a:ext cx="10363200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1" y="3840480"/>
            <a:ext cx="8534399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0691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2853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1581315" y="1842293"/>
            <a:ext cx="8470900" cy="4060190"/>
          </a:xfrm>
          <a:custGeom>
            <a:avLst/>
            <a:gdLst/>
            <a:ahLst/>
            <a:cxnLst/>
            <a:rect l="l" t="t" r="r" b="b"/>
            <a:pathLst>
              <a:path w="6353175" h="4060190">
                <a:moveTo>
                  <a:pt x="0" y="0"/>
                </a:moveTo>
                <a:lnTo>
                  <a:pt x="6352926" y="0"/>
                </a:lnTo>
                <a:lnTo>
                  <a:pt x="6352926" y="4059783"/>
                </a:lnTo>
                <a:lnTo>
                  <a:pt x="0" y="405978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bk object 18"/>
          <p:cNvSpPr/>
          <p:nvPr/>
        </p:nvSpPr>
        <p:spPr>
          <a:xfrm>
            <a:off x="1581315" y="1842293"/>
            <a:ext cx="8470900" cy="4060190"/>
          </a:xfrm>
          <a:custGeom>
            <a:avLst/>
            <a:gdLst/>
            <a:ahLst/>
            <a:cxnLst/>
            <a:rect l="l" t="t" r="r" b="b"/>
            <a:pathLst>
              <a:path w="6353175" h="4060190">
                <a:moveTo>
                  <a:pt x="0" y="0"/>
                </a:moveTo>
                <a:lnTo>
                  <a:pt x="6352927" y="0"/>
                </a:lnTo>
                <a:lnTo>
                  <a:pt x="6352927" y="4059783"/>
                </a:lnTo>
                <a:lnTo>
                  <a:pt x="0" y="4059783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BBE0E3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659467" y="1935007"/>
            <a:ext cx="320548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263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680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311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C89E-32E2-425C-9369-0888F44C1297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89C2-5BE3-4187-81E1-BC6370FF2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6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C89E-32E2-425C-9369-0888F44C1297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89C2-5BE3-4187-81E1-BC6370FF2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66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C89E-32E2-425C-9369-0888F44C1297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89C2-5BE3-4187-81E1-BC6370FF2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25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C89E-32E2-425C-9369-0888F44C1297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89C2-5BE3-4187-81E1-BC6370FF2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29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C89E-32E2-425C-9369-0888F44C1297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89C2-5BE3-4187-81E1-BC6370FF2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35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C89E-32E2-425C-9369-0888F44C1297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89C2-5BE3-4187-81E1-BC6370FF2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82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C89E-32E2-425C-9369-0888F44C1297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89C2-5BE3-4187-81E1-BC6370FF2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3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C89E-32E2-425C-9369-0888F44C1297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89C2-5BE3-4187-81E1-BC6370FF2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10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8C89E-32E2-425C-9369-0888F44C1297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B89C2-5BE3-4187-81E1-BC6370FF2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72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85515" y="292100"/>
            <a:ext cx="9020968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5225" y="1164228"/>
            <a:ext cx="10681547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40"/>
            <a:ext cx="390143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71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4.jp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jpe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13" Type="http://schemas.openxmlformats.org/officeDocument/2006/relationships/image" Target="../media/image42.jpg"/><Relationship Id="rId3" Type="http://schemas.openxmlformats.org/officeDocument/2006/relationships/image" Target="../media/image32.jpg"/><Relationship Id="rId7" Type="http://schemas.openxmlformats.org/officeDocument/2006/relationships/image" Target="../media/image36.jpg"/><Relationship Id="rId12" Type="http://schemas.openxmlformats.org/officeDocument/2006/relationships/image" Target="../media/image41.jpg"/><Relationship Id="rId2" Type="http://schemas.openxmlformats.org/officeDocument/2006/relationships/notesSlide" Target="../notesSlides/notesSlide45.xml"/><Relationship Id="rId16" Type="http://schemas.openxmlformats.org/officeDocument/2006/relationships/image" Target="../media/image4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.jpg"/><Relationship Id="rId11" Type="http://schemas.openxmlformats.org/officeDocument/2006/relationships/image" Target="../media/image40.jpg"/><Relationship Id="rId5" Type="http://schemas.openxmlformats.org/officeDocument/2006/relationships/image" Target="../media/image34.png"/><Relationship Id="rId15" Type="http://schemas.openxmlformats.org/officeDocument/2006/relationships/image" Target="../media/image2.png"/><Relationship Id="rId10" Type="http://schemas.openxmlformats.org/officeDocument/2006/relationships/image" Target="../media/image39.jpg"/><Relationship Id="rId4" Type="http://schemas.openxmlformats.org/officeDocument/2006/relationships/image" Target="../media/image33.jpg"/><Relationship Id="rId9" Type="http://schemas.openxmlformats.org/officeDocument/2006/relationships/image" Target="../media/image38.jpg"/><Relationship Id="rId14" Type="http://schemas.openxmlformats.org/officeDocument/2006/relationships/image" Target="../media/image43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openxmlformats.org/officeDocument/2006/relationships/image" Target="../media/image4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0.jpeg"/><Relationship Id="rId5" Type="http://schemas.openxmlformats.org/officeDocument/2006/relationships/image" Target="../media/image2.png"/><Relationship Id="rId4" Type="http://schemas.openxmlformats.org/officeDocument/2006/relationships/image" Target="../media/image49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irc.ahajournals.org/lookup/doi/10.1161/01.ci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62734" y="970757"/>
            <a:ext cx="7761605" cy="4248785"/>
          </a:xfrm>
          <a:custGeom>
            <a:avLst/>
            <a:gdLst/>
            <a:ahLst/>
            <a:cxnLst/>
            <a:rect l="l" t="t" r="r" b="b"/>
            <a:pathLst>
              <a:path w="7761605" h="4248785">
                <a:moveTo>
                  <a:pt x="0" y="0"/>
                </a:moveTo>
                <a:lnTo>
                  <a:pt x="7761386" y="0"/>
                </a:lnTo>
                <a:lnTo>
                  <a:pt x="7761386" y="4248249"/>
                </a:lnTo>
                <a:lnTo>
                  <a:pt x="0" y="424824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1219200"/>
            <a:ext cx="7467600" cy="2554545"/>
          </a:xfrm>
          <a:prstGeom prst="rect">
            <a:avLst/>
          </a:prstGeom>
          <a:noFill/>
          <a:ln w="31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Lipid Management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Vojtech Slezka, MD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947022"/>
            <a:ext cx="1026671" cy="87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180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1143000"/>
            <a:ext cx="10591800" cy="35779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6400" marR="5080" lvl="0" indent="-393700" defTabSz="91440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07034" algn="l"/>
              </a:tabLst>
              <a:defRPr/>
            </a:pP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Use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newly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developed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Pooled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Coho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rt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Equa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ions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or e</a:t>
            </a:r>
            <a:r>
              <a:rPr kumimoji="0" sz="2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ima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ing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10-year</a:t>
            </a:r>
            <a:r>
              <a:rPr kumimoji="0" sz="2600" b="0" i="0" u="none" strike="noStrike" kern="0" cap="none" spc="-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ASCVD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ri</a:t>
            </a:r>
            <a:r>
              <a:rPr kumimoji="0" sz="2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sk.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406400" marR="537210" lvl="0" indent="-393700" defTabSz="91440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07034" algn="l"/>
              </a:tabLst>
              <a:defRPr/>
            </a:pP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Initiate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appropria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ensi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herapy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 reduce</a:t>
            </a:r>
            <a:r>
              <a:rPr kumimoji="0" sz="2600" b="0" i="0" u="none" strike="noStrike" kern="0" cap="none" spc="-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ASCVD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ri</a:t>
            </a:r>
            <a:r>
              <a:rPr kumimoji="0" sz="2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sk.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406400" marR="1106170" lvl="0" indent="-393700" defTabSz="91440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07034" algn="l"/>
              </a:tabLst>
              <a:defRPr/>
            </a:pP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Evidence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is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inadequa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suppo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rt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rea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men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 speci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ic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LDL-C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or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non-HDL-C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rea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men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goal</a:t>
            </a:r>
            <a:r>
              <a:rPr kumimoji="0" sz="2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s.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406400" marR="409575" lvl="0" indent="-393700" defTabSz="91440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07034" algn="l"/>
              </a:tabLst>
              <a:defRPr/>
            </a:pP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Regularly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moni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or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pa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ien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or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adherence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li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r>
              <a:rPr kumimoji="0" sz="2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yle and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appropria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ensi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herap</a:t>
            </a:r>
            <a:r>
              <a:rPr kumimoji="0" sz="2600" b="0" i="0" u="none" strike="noStrike" kern="0" cap="none" spc="-1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406400" marR="41910" lvl="0" indent="-393700" defTabSz="91440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07034" algn="l"/>
              </a:tabLst>
              <a:defRPr/>
            </a:pP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Non</a:t>
            </a:r>
            <a:r>
              <a:rPr kumimoji="0" sz="2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sta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tin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drug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herapy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may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be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considered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sele</a:t>
            </a:r>
            <a:r>
              <a:rPr kumimoji="0" sz="2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ed individual</a:t>
            </a:r>
            <a:r>
              <a:rPr kumimoji="0" sz="2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s.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990600" y="152400"/>
            <a:ext cx="9020968" cy="630942"/>
          </a:xfrm>
          <a:prstGeom prst="rect">
            <a:avLst/>
          </a:prstGeom>
        </p:spPr>
        <p:txBody>
          <a:bodyPr vert="horz" wrap="square" lIns="0" tIns="81557" rIns="0" bIns="0" rtlCol="0">
            <a:spAutoFit/>
          </a:bodyPr>
          <a:lstStyle/>
          <a:p>
            <a:pPr marL="1566545"/>
            <a:r>
              <a:rPr sz="3600" b="1" spc="65" dirty="0">
                <a:solidFill>
                  <a:srgbClr val="2D2D8A"/>
                </a:solidFill>
                <a:latin typeface="Garamond"/>
                <a:cs typeface="Garamond"/>
              </a:rPr>
              <a:t>K</a:t>
            </a:r>
            <a:r>
              <a:rPr sz="3600" b="1" spc="-25" dirty="0">
                <a:solidFill>
                  <a:srgbClr val="2D2D8A"/>
                </a:solidFill>
                <a:latin typeface="Garamond"/>
                <a:cs typeface="Garamond"/>
              </a:rPr>
              <a:t>e</a:t>
            </a:r>
            <a:r>
              <a:rPr sz="3600" b="1" spc="-20" dirty="0">
                <a:solidFill>
                  <a:srgbClr val="2D2D8A"/>
                </a:solidFill>
                <a:latin typeface="Garamond"/>
                <a:cs typeface="Garamond"/>
              </a:rPr>
              <a:t>y</a:t>
            </a:r>
            <a:r>
              <a:rPr sz="3600" b="1" spc="-5" dirty="0">
                <a:solidFill>
                  <a:srgbClr val="2D2D8A"/>
                </a:solidFill>
                <a:latin typeface="Garamond"/>
                <a:cs typeface="Garamond"/>
              </a:rPr>
              <a:t> </a:t>
            </a:r>
            <a:r>
              <a:rPr sz="3600" b="1" spc="-95" dirty="0">
                <a:solidFill>
                  <a:srgbClr val="2D2D8A"/>
                </a:solidFill>
                <a:latin typeface="Garamond"/>
                <a:cs typeface="Garamond"/>
              </a:rPr>
              <a:t>P</a:t>
            </a:r>
            <a:r>
              <a:rPr sz="3600" b="1" dirty="0">
                <a:solidFill>
                  <a:srgbClr val="2D2D8A"/>
                </a:solidFill>
                <a:latin typeface="Garamond"/>
                <a:cs typeface="Garamond"/>
              </a:rPr>
              <a:t>oi</a:t>
            </a:r>
            <a:r>
              <a:rPr sz="3600" b="1" spc="-5" dirty="0">
                <a:solidFill>
                  <a:srgbClr val="2D2D8A"/>
                </a:solidFill>
                <a:latin typeface="Garamond"/>
                <a:cs typeface="Garamond"/>
              </a:rPr>
              <a:t>n</a:t>
            </a:r>
            <a:r>
              <a:rPr sz="3600" b="1" spc="-15" dirty="0">
                <a:solidFill>
                  <a:srgbClr val="2D2D8A"/>
                </a:solidFill>
                <a:latin typeface="Garamond"/>
                <a:cs typeface="Garamond"/>
              </a:rPr>
              <a:t>ts</a:t>
            </a:r>
            <a:r>
              <a:rPr sz="3600" b="1" dirty="0">
                <a:solidFill>
                  <a:srgbClr val="2D2D8A"/>
                </a:solidFill>
                <a:latin typeface="Garamond"/>
                <a:cs typeface="Garamond"/>
              </a:rPr>
              <a:t> </a:t>
            </a:r>
            <a:r>
              <a:rPr sz="3600" b="1" spc="-15" dirty="0">
                <a:solidFill>
                  <a:srgbClr val="2D2D8A"/>
                </a:solidFill>
                <a:latin typeface="Garamond"/>
                <a:cs typeface="Garamond"/>
              </a:rPr>
              <a:t>(</a:t>
            </a:r>
            <a:r>
              <a:rPr sz="3600" b="1" spc="-25" dirty="0">
                <a:solidFill>
                  <a:srgbClr val="2D2D8A"/>
                </a:solidFill>
                <a:latin typeface="Garamond"/>
                <a:cs typeface="Garamond"/>
              </a:rPr>
              <a:t>c</a:t>
            </a:r>
            <a:r>
              <a:rPr sz="3600" b="1" dirty="0">
                <a:solidFill>
                  <a:srgbClr val="2D2D8A"/>
                </a:solidFill>
                <a:latin typeface="Garamond"/>
                <a:cs typeface="Garamond"/>
              </a:rPr>
              <a:t>o</a:t>
            </a:r>
            <a:r>
              <a:rPr sz="3600" b="1" spc="-5" dirty="0">
                <a:solidFill>
                  <a:srgbClr val="2D2D8A"/>
                </a:solidFill>
                <a:latin typeface="Garamond"/>
                <a:cs typeface="Garamond"/>
              </a:rPr>
              <a:t>n</a:t>
            </a:r>
            <a:r>
              <a:rPr sz="3600" b="1" spc="-15" dirty="0">
                <a:solidFill>
                  <a:srgbClr val="2D2D8A"/>
                </a:solidFill>
                <a:latin typeface="Garamond"/>
                <a:cs typeface="Garamond"/>
              </a:rPr>
              <a:t>t</a:t>
            </a:r>
            <a:r>
              <a:rPr sz="3600" b="1" dirty="0">
                <a:solidFill>
                  <a:srgbClr val="2D2D8A"/>
                </a:solidFill>
                <a:latin typeface="Garamond"/>
                <a:cs typeface="Garamond"/>
              </a:rPr>
              <a:t>.)</a:t>
            </a:r>
            <a:endParaRPr sz="3600" dirty="0">
              <a:latin typeface="Garamond"/>
              <a:cs typeface="Garamon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947022"/>
            <a:ext cx="1026671" cy="87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925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228600"/>
            <a:ext cx="843089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003425" algn="l"/>
              </a:tabLst>
              <a:defRPr/>
            </a:pPr>
            <a:r>
              <a:rPr kumimoji="0" sz="32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C</a:t>
            </a:r>
            <a:r>
              <a:rPr kumimoji="0" sz="32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o</a:t>
            </a:r>
            <a:r>
              <a:rPr kumimoji="0" sz="32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n</a:t>
            </a:r>
            <a:r>
              <a:rPr kumimoji="0" sz="3200" b="1" i="0" u="none" strike="noStrike" kern="0" cap="none" spc="14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f</a:t>
            </a:r>
            <a:r>
              <a:rPr kumimoji="0" sz="32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li</a:t>
            </a:r>
            <a:r>
              <a:rPr kumimoji="0" sz="3200" b="1" i="0" u="none" strike="noStrike" kern="0" cap="none" spc="-2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c</a:t>
            </a:r>
            <a:r>
              <a:rPr kumimoji="0" sz="3200" b="1" i="0" u="none" strike="noStrike" kern="0" cap="none" spc="-1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t</a:t>
            </a:r>
            <a:r>
              <a:rPr kumimoji="0" sz="32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 of	I</a:t>
            </a:r>
            <a:r>
              <a:rPr kumimoji="0" sz="32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n</a:t>
            </a:r>
            <a:r>
              <a:rPr kumimoji="0" sz="3200" b="1" i="0" u="none" strike="noStrike" kern="0" cap="none" spc="-1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t</a:t>
            </a:r>
            <a:r>
              <a:rPr kumimoji="0" sz="3200" b="1" i="0" u="none" strike="noStrike" kern="0" cap="none" spc="-2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e</a:t>
            </a:r>
            <a:r>
              <a:rPr kumimoji="0" sz="3200" b="1" i="0" u="none" strike="noStrike" kern="0" cap="none" spc="1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r</a:t>
            </a:r>
            <a:r>
              <a:rPr kumimoji="0" sz="3200" b="1" i="0" u="none" strike="noStrike" kern="0" cap="none" spc="-2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e</a:t>
            </a:r>
            <a:r>
              <a:rPr kumimoji="0" sz="3200" b="1" i="0" u="none" strike="noStrike" kern="0" cap="none" spc="-1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st</a:t>
            </a:r>
            <a:r>
              <a:rPr kumimoji="0" sz="32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/</a:t>
            </a:r>
            <a:r>
              <a:rPr kumimoji="0" sz="3200" b="1" i="0" u="none" strike="noStrike" kern="0" cap="none" spc="-6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R</a:t>
            </a:r>
            <a:r>
              <a:rPr kumimoji="0" sz="3200" b="1" i="0" u="none" strike="noStrike" kern="0" cap="none" spc="-2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e</a:t>
            </a:r>
            <a:r>
              <a:rPr kumimoji="0" sz="32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l</a:t>
            </a:r>
            <a:r>
              <a:rPr kumimoji="0" sz="3200" b="1" i="0" u="none" strike="noStrike" kern="0" cap="none" spc="-1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at</a:t>
            </a:r>
            <a:r>
              <a:rPr kumimoji="0" sz="32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io</a:t>
            </a:r>
            <a:r>
              <a:rPr kumimoji="0" sz="32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n</a:t>
            </a:r>
            <a:r>
              <a:rPr kumimoji="0" sz="3200" b="1" i="0" u="none" strike="noStrike" kern="0" cap="none" spc="-1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s</a:t>
            </a:r>
            <a:r>
              <a:rPr kumimoji="0" sz="32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h</a:t>
            </a:r>
            <a:r>
              <a:rPr kumimoji="0" sz="32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i</a:t>
            </a:r>
            <a:r>
              <a:rPr kumimoji="0" sz="32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p</a:t>
            </a:r>
            <a:r>
              <a:rPr kumimoji="0" sz="3200" b="1" i="0" u="none" strike="noStrike" kern="0" cap="none" spc="-1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s</a:t>
            </a:r>
            <a:r>
              <a:rPr kumimoji="0" sz="32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 </a:t>
            </a:r>
            <a:r>
              <a:rPr kumimoji="0" sz="3200" b="1" i="0" u="none" strike="noStrike" kern="0" cap="none" spc="-6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W</a:t>
            </a:r>
            <a:r>
              <a:rPr kumimoji="0" sz="32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i</a:t>
            </a:r>
            <a:r>
              <a:rPr kumimoji="0" sz="3200" b="1" i="0" u="none" strike="noStrike" kern="0" cap="none" spc="-1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t</a:t>
            </a:r>
            <a:r>
              <a:rPr kumimoji="0" sz="32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h</a:t>
            </a:r>
            <a:r>
              <a:rPr kumimoji="0" sz="32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 </a:t>
            </a:r>
            <a:r>
              <a:rPr kumimoji="0" sz="32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I</a:t>
            </a:r>
            <a:r>
              <a:rPr kumimoji="0" sz="32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ndu</a:t>
            </a:r>
            <a:r>
              <a:rPr kumimoji="0" sz="3200" b="1" i="0" u="none" strike="noStrike" kern="0" cap="none" spc="-1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st</a:t>
            </a:r>
            <a:r>
              <a:rPr kumimoji="0" sz="3200" b="1" i="0" u="none" strike="noStrike" kern="0" cap="none" spc="114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r</a:t>
            </a:r>
            <a:r>
              <a:rPr kumimoji="0" sz="3200" b="1" i="0" u="none" strike="noStrike" kern="0" cap="none" spc="-1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y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/>
              <a:cs typeface="Garamon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6800" y="1066800"/>
            <a:ext cx="8982710" cy="39241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5780" marR="281305" lvl="0" indent="-513080" defTabSz="91440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525780" algn="l"/>
              </a:tabLst>
              <a:defRPr/>
            </a:pP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Panel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members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disclosed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con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li</a:t>
            </a:r>
            <a:r>
              <a:rPr kumimoji="0" sz="2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ct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ere</a:t>
            </a:r>
            <a:r>
              <a:rPr kumimoji="0" sz="2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orma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ion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ull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panel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advance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delibera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ions</a:t>
            </a:r>
          </a:p>
          <a:p>
            <a:pPr marL="525780" marR="5080" lvl="0" indent="-513080" defTabSz="914400" eaLnBrk="1" fontAlgn="auto" latinLnBrk="0" hangingPunct="1">
              <a:lnSpc>
                <a:spcPts val="31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525780" algn="l"/>
              </a:tabLst>
              <a:defRPr/>
            </a:pP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Members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wi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con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li</a:t>
            </a:r>
            <a:r>
              <a:rPr kumimoji="0" sz="2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recused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hemselves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rom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vo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ing on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any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aspe</a:t>
            </a:r>
            <a:r>
              <a:rPr kumimoji="0" sz="2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ct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guideline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where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con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li</a:t>
            </a:r>
            <a:r>
              <a:rPr kumimoji="0" sz="2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ct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migh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exi</a:t>
            </a:r>
            <a:r>
              <a:rPr kumimoji="0" sz="2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525780" marR="347980" lvl="0" indent="-513080" defTabSz="914400" eaLnBrk="1" fontAlgn="auto" latinLnBrk="0" hangingPunct="1">
              <a:lnSpc>
                <a:spcPts val="31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525780" algn="l"/>
              </a:tabLst>
              <a:defRPr/>
            </a:pP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All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16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members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NHL</a:t>
            </a:r>
            <a:r>
              <a:rPr kumimoji="0" sz="2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BI</a:t>
            </a:r>
            <a:r>
              <a:rPr kumimoji="0" sz="2600" b="0" i="0" u="none" strike="noStrike" kern="0" cap="none" spc="-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2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2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</a:t>
            </a:r>
            <a:r>
              <a:rPr kumimoji="0" sz="2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IV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Panel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ransi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ioned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</a:t>
            </a:r>
            <a:r>
              <a:rPr kumimoji="0" sz="2600" b="0" i="0" u="none" strike="noStrike" kern="0" cap="none" spc="-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ACC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/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AH</a:t>
            </a:r>
            <a:r>
              <a:rPr kumimoji="0" sz="2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2600" b="0" i="0" u="none" strike="noStrike" kern="0" cap="none" spc="-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guideline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Expe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rt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Panel</a:t>
            </a:r>
          </a:p>
          <a:p>
            <a:pPr marL="525780" marR="42545" lvl="0" indent="-513080" defTabSz="914400" eaLnBrk="1" fontAlgn="auto" latinLnBrk="0" hangingPunct="1">
              <a:lnSpc>
                <a:spcPts val="31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525780" algn="l"/>
              </a:tabLst>
              <a:defRPr/>
            </a:pP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Independent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con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ra</a:t>
            </a:r>
            <a:r>
              <a:rPr kumimoji="0" sz="2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ors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pe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rf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ormed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syst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ema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ic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review wi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assi</a:t>
            </a:r>
            <a:r>
              <a:rPr kumimoji="0" sz="2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ance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Expe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rt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Panel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provided me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hodological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guidance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Expe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rt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Panel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947022"/>
            <a:ext cx="1026671" cy="87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649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219200" y="0"/>
            <a:ext cx="9020968" cy="774028"/>
          </a:xfrm>
          <a:prstGeom prst="rect">
            <a:avLst/>
          </a:prstGeom>
        </p:spPr>
        <p:txBody>
          <a:bodyPr vert="horz" wrap="square" lIns="0" tIns="156942" rIns="0" bIns="0" rtlCol="0">
            <a:spAutoFit/>
          </a:bodyPr>
          <a:lstStyle/>
          <a:p>
            <a:pPr marL="1630045"/>
            <a:r>
              <a:rPr sz="4000" b="1" dirty="0">
                <a:solidFill>
                  <a:srgbClr val="2D2D8A"/>
                </a:solidFill>
                <a:latin typeface="Garamond"/>
                <a:cs typeface="Garamond"/>
              </a:rPr>
              <a:t>G</a:t>
            </a:r>
            <a:r>
              <a:rPr sz="4000" b="1" spc="-5" dirty="0">
                <a:solidFill>
                  <a:srgbClr val="2D2D8A"/>
                </a:solidFill>
                <a:latin typeface="Garamond"/>
                <a:cs typeface="Garamond"/>
              </a:rPr>
              <a:t>u</a:t>
            </a:r>
            <a:r>
              <a:rPr sz="4000" b="1" dirty="0">
                <a:solidFill>
                  <a:srgbClr val="2D2D8A"/>
                </a:solidFill>
                <a:latin typeface="Garamond"/>
                <a:cs typeface="Garamond"/>
              </a:rPr>
              <a:t>i</a:t>
            </a:r>
            <a:r>
              <a:rPr sz="4000" b="1" spc="-5" dirty="0">
                <a:solidFill>
                  <a:srgbClr val="2D2D8A"/>
                </a:solidFill>
                <a:latin typeface="Garamond"/>
                <a:cs typeface="Garamond"/>
              </a:rPr>
              <a:t>d</a:t>
            </a:r>
            <a:r>
              <a:rPr sz="4000" b="1" spc="-25" dirty="0">
                <a:solidFill>
                  <a:srgbClr val="2D2D8A"/>
                </a:solidFill>
                <a:latin typeface="Garamond"/>
                <a:cs typeface="Garamond"/>
              </a:rPr>
              <a:t>e</a:t>
            </a:r>
            <a:r>
              <a:rPr sz="4000" b="1" dirty="0">
                <a:solidFill>
                  <a:srgbClr val="2D2D8A"/>
                </a:solidFill>
                <a:latin typeface="Garamond"/>
                <a:cs typeface="Garamond"/>
              </a:rPr>
              <a:t>li</a:t>
            </a:r>
            <a:r>
              <a:rPr sz="4000" b="1" spc="-5" dirty="0">
                <a:solidFill>
                  <a:srgbClr val="2D2D8A"/>
                </a:solidFill>
                <a:latin typeface="Garamond"/>
                <a:cs typeface="Garamond"/>
              </a:rPr>
              <a:t>n</a:t>
            </a:r>
            <a:r>
              <a:rPr sz="4000" b="1" spc="-20" dirty="0">
                <a:solidFill>
                  <a:srgbClr val="2D2D8A"/>
                </a:solidFill>
                <a:latin typeface="Garamond"/>
                <a:cs typeface="Garamond"/>
              </a:rPr>
              <a:t>e</a:t>
            </a:r>
            <a:r>
              <a:rPr sz="4000" b="1" spc="-5" dirty="0">
                <a:solidFill>
                  <a:srgbClr val="2D2D8A"/>
                </a:solidFill>
                <a:latin typeface="Garamond"/>
                <a:cs typeface="Garamond"/>
              </a:rPr>
              <a:t> </a:t>
            </a:r>
            <a:r>
              <a:rPr sz="4000" b="1" dirty="0">
                <a:solidFill>
                  <a:srgbClr val="2D2D8A"/>
                </a:solidFill>
                <a:latin typeface="Garamond"/>
                <a:cs typeface="Garamond"/>
              </a:rPr>
              <a:t>S</a:t>
            </a:r>
            <a:r>
              <a:rPr sz="4000" b="1" spc="-25" dirty="0">
                <a:solidFill>
                  <a:srgbClr val="2D2D8A"/>
                </a:solidFill>
                <a:latin typeface="Garamond"/>
                <a:cs typeface="Garamond"/>
              </a:rPr>
              <a:t>c</a:t>
            </a:r>
            <a:r>
              <a:rPr sz="4000" b="1" dirty="0">
                <a:solidFill>
                  <a:srgbClr val="2D2D8A"/>
                </a:solidFill>
                <a:latin typeface="Garamond"/>
                <a:cs typeface="Garamond"/>
              </a:rPr>
              <a:t>o</a:t>
            </a:r>
            <a:r>
              <a:rPr sz="4000" b="1" spc="-5" dirty="0">
                <a:solidFill>
                  <a:srgbClr val="2D2D8A"/>
                </a:solidFill>
                <a:latin typeface="Garamond"/>
                <a:cs typeface="Garamond"/>
              </a:rPr>
              <a:t>p</a:t>
            </a:r>
            <a:r>
              <a:rPr sz="4000" b="1" spc="-20" dirty="0">
                <a:solidFill>
                  <a:srgbClr val="2D2D8A"/>
                </a:solidFill>
                <a:latin typeface="Garamond"/>
                <a:cs typeface="Garamond"/>
              </a:rPr>
              <a:t>e</a:t>
            </a:r>
            <a:endParaRPr sz="4000" dirty="0">
              <a:latin typeface="Garamond"/>
              <a:cs typeface="Garamon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800" y="1066800"/>
            <a:ext cx="11049000" cy="3557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marR="298450" lvl="0" indent="-273050" defTabSz="91440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86385" algn="l"/>
              </a:tabLst>
              <a:defRPr/>
            </a:pPr>
            <a:r>
              <a:rPr kumimoji="0" sz="2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ocus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on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rea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men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blood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chole</a:t>
            </a:r>
            <a:r>
              <a:rPr kumimoji="0" sz="2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erol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reduce ASCVD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risk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adul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</a:t>
            </a:r>
          </a:p>
          <a:p>
            <a:pPr marL="285750" marR="5080" lvl="0" indent="-273050" defTabSz="914400" eaLnBrk="1" fontAlgn="auto" latinLnBrk="0" hangingPunct="1">
              <a:lnSpc>
                <a:spcPts val="3080"/>
              </a:lnSpc>
              <a:spcBef>
                <a:spcPts val="64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86385" algn="l"/>
              </a:tabLst>
              <a:defRPr/>
            </a:pP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Emphasize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adherence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hea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rt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heal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hy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li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r>
              <a:rPr kumimoji="0" sz="2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yle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as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ounda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ion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600" b="0" i="0" u="none" strike="noStrike" kern="0" cap="none" spc="-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ASCVD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risk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redu</a:t>
            </a:r>
            <a:r>
              <a:rPr kumimoji="0" sz="2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ion</a:t>
            </a:r>
          </a:p>
          <a:p>
            <a:pPr marL="1382395" marR="0" lvl="2" indent="-457200" defTabSz="914400" eaLnBrk="1" fontAlgn="auto" latinLnBrk="0" hangingPunct="1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>
                <a:tab pos="921385" algn="l"/>
              </a:tabLst>
              <a:defRPr/>
            </a:pPr>
            <a:r>
              <a:rPr kumimoji="0" sz="26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See</a:t>
            </a:r>
            <a:r>
              <a:rPr kumimoji="0" sz="2600" b="0" i="1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Li</a:t>
            </a:r>
            <a:r>
              <a:rPr kumimoji="0" sz="26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6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r>
              <a:rPr kumimoji="0" sz="2600" b="0" i="1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</a:t>
            </a:r>
            <a:r>
              <a:rPr kumimoji="0" sz="26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yle</a:t>
            </a:r>
            <a:r>
              <a:rPr kumimoji="0" sz="2600" b="0" i="1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Managemen</a:t>
            </a:r>
            <a:r>
              <a:rPr kumimoji="0" sz="26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1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1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G</a:t>
            </a:r>
            <a:r>
              <a:rPr kumimoji="0" sz="26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uideline</a:t>
            </a:r>
          </a:p>
          <a:p>
            <a:pPr marL="285750" marR="1033780" lvl="0" indent="-273050" defTabSz="914400" eaLnBrk="1" fontAlgn="auto" latinLnBrk="0" hangingPunct="1">
              <a:lnSpc>
                <a:spcPts val="3080"/>
              </a:lnSpc>
              <a:spcBef>
                <a:spcPts val="71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86385" algn="l"/>
              </a:tabLst>
              <a:defRPr/>
            </a:pP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Identify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individuals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mo</a:t>
            </a:r>
            <a:r>
              <a:rPr kumimoji="0" sz="2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likely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bene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rom chole</a:t>
            </a:r>
            <a:r>
              <a:rPr kumimoji="0" sz="2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erol-lowering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herapy</a:t>
            </a:r>
          </a:p>
          <a:p>
            <a:pPr marL="1382395" marR="0" lvl="2" indent="-457200" defTabSz="914400" eaLnBrk="1" fontAlgn="auto" latinLnBrk="0" hangingPunct="1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>
                <a:tab pos="921385" algn="l"/>
              </a:tabLst>
              <a:defRPr/>
            </a:pPr>
            <a:r>
              <a:rPr kumimoji="0" sz="26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4</a:t>
            </a:r>
            <a:r>
              <a:rPr kumimoji="0" sz="2600" b="0" i="1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1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</a:t>
            </a:r>
            <a:r>
              <a:rPr kumimoji="0" sz="26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26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2600" b="0" i="1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bene</a:t>
            </a:r>
            <a:r>
              <a:rPr kumimoji="0" sz="26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6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</a:t>
            </a:r>
            <a:r>
              <a:rPr kumimoji="0" sz="26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1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groups</a:t>
            </a:r>
          </a:p>
          <a:p>
            <a:pPr marL="285750" marR="0" lvl="0" indent="-273050" defTabSz="914400" eaLnBrk="1" fontAlgn="auto" latinLnBrk="0" hangingPunct="1">
              <a:lnSpc>
                <a:spcPts val="3095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86385" algn="l"/>
              </a:tabLst>
              <a:defRPr/>
            </a:pP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Identify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sa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issues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947022"/>
            <a:ext cx="1026671" cy="87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539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609600" y="0"/>
            <a:ext cx="9020968" cy="799676"/>
          </a:xfrm>
          <a:prstGeom prst="rect">
            <a:avLst/>
          </a:prstGeom>
        </p:spPr>
        <p:txBody>
          <a:bodyPr vert="horz" wrap="square" lIns="0" tIns="182342" rIns="0" bIns="0" rtlCol="0">
            <a:spAutoFit/>
          </a:bodyPr>
          <a:lstStyle/>
          <a:p>
            <a:pPr marL="880744"/>
            <a:r>
              <a:rPr sz="4000" b="1" spc="-20" dirty="0">
                <a:solidFill>
                  <a:srgbClr val="2D2D8A"/>
                </a:solidFill>
                <a:latin typeface="Garamond"/>
                <a:cs typeface="Garamond"/>
              </a:rPr>
              <a:t>4</a:t>
            </a:r>
            <a:r>
              <a:rPr sz="4000" b="1" spc="-5" dirty="0">
                <a:solidFill>
                  <a:srgbClr val="2D2D8A"/>
                </a:solidFill>
                <a:latin typeface="Garamond"/>
                <a:cs typeface="Garamond"/>
              </a:rPr>
              <a:t> </a:t>
            </a:r>
            <a:r>
              <a:rPr sz="4000" b="1" dirty="0">
                <a:solidFill>
                  <a:srgbClr val="2D2D8A"/>
                </a:solidFill>
                <a:latin typeface="Garamond"/>
                <a:cs typeface="Garamond"/>
              </a:rPr>
              <a:t>S</a:t>
            </a:r>
            <a:r>
              <a:rPr sz="4000" b="1" spc="-15" dirty="0">
                <a:solidFill>
                  <a:srgbClr val="2D2D8A"/>
                </a:solidFill>
                <a:latin typeface="Garamond"/>
                <a:cs typeface="Garamond"/>
              </a:rPr>
              <a:t>tat</a:t>
            </a:r>
            <a:r>
              <a:rPr sz="4000" b="1" dirty="0">
                <a:solidFill>
                  <a:srgbClr val="2D2D8A"/>
                </a:solidFill>
                <a:latin typeface="Garamond"/>
                <a:cs typeface="Garamond"/>
              </a:rPr>
              <a:t>in</a:t>
            </a:r>
            <a:r>
              <a:rPr sz="4000" b="1" spc="-5" dirty="0">
                <a:solidFill>
                  <a:srgbClr val="2D2D8A"/>
                </a:solidFill>
                <a:latin typeface="Garamond"/>
                <a:cs typeface="Garamond"/>
              </a:rPr>
              <a:t> B</a:t>
            </a:r>
            <a:r>
              <a:rPr sz="4000" b="1" spc="-25" dirty="0">
                <a:solidFill>
                  <a:srgbClr val="2D2D8A"/>
                </a:solidFill>
                <a:latin typeface="Garamond"/>
                <a:cs typeface="Garamond"/>
              </a:rPr>
              <a:t>e</a:t>
            </a:r>
            <a:r>
              <a:rPr sz="4000" b="1" spc="-5" dirty="0">
                <a:solidFill>
                  <a:srgbClr val="2D2D8A"/>
                </a:solidFill>
                <a:latin typeface="Garamond"/>
                <a:cs typeface="Garamond"/>
              </a:rPr>
              <a:t>n</a:t>
            </a:r>
            <a:r>
              <a:rPr sz="4000" b="1" spc="-25" dirty="0">
                <a:solidFill>
                  <a:srgbClr val="2D2D8A"/>
                </a:solidFill>
                <a:latin typeface="Garamond"/>
                <a:cs typeface="Garamond"/>
              </a:rPr>
              <a:t>e</a:t>
            </a:r>
            <a:r>
              <a:rPr sz="4000" b="1" spc="-5" dirty="0">
                <a:solidFill>
                  <a:srgbClr val="2D2D8A"/>
                </a:solidFill>
                <a:latin typeface="Garamond"/>
                <a:cs typeface="Garamond"/>
              </a:rPr>
              <a:t>f</a:t>
            </a:r>
            <a:r>
              <a:rPr sz="4000" b="1" dirty="0">
                <a:solidFill>
                  <a:srgbClr val="2D2D8A"/>
                </a:solidFill>
                <a:latin typeface="Garamond"/>
                <a:cs typeface="Garamond"/>
              </a:rPr>
              <a:t>i</a:t>
            </a:r>
            <a:r>
              <a:rPr sz="4000" b="1" spc="-15" dirty="0">
                <a:solidFill>
                  <a:srgbClr val="2D2D8A"/>
                </a:solidFill>
                <a:latin typeface="Garamond"/>
                <a:cs typeface="Garamond"/>
              </a:rPr>
              <a:t>t</a:t>
            </a:r>
            <a:r>
              <a:rPr sz="4000" b="1" dirty="0">
                <a:solidFill>
                  <a:srgbClr val="2D2D8A"/>
                </a:solidFill>
                <a:latin typeface="Garamond"/>
                <a:cs typeface="Garamond"/>
              </a:rPr>
              <a:t> </a:t>
            </a:r>
            <a:r>
              <a:rPr sz="4000" b="1" spc="-30" dirty="0">
                <a:solidFill>
                  <a:srgbClr val="2D2D8A"/>
                </a:solidFill>
                <a:latin typeface="Garamond"/>
                <a:cs typeface="Garamond"/>
              </a:rPr>
              <a:t>G</a:t>
            </a:r>
            <a:r>
              <a:rPr sz="4000" b="1" spc="20" dirty="0">
                <a:solidFill>
                  <a:srgbClr val="2D2D8A"/>
                </a:solidFill>
                <a:latin typeface="Garamond"/>
                <a:cs typeface="Garamond"/>
              </a:rPr>
              <a:t>r</a:t>
            </a:r>
            <a:r>
              <a:rPr sz="4000" b="1" dirty="0">
                <a:solidFill>
                  <a:srgbClr val="2D2D8A"/>
                </a:solidFill>
                <a:latin typeface="Garamond"/>
                <a:cs typeface="Garamond"/>
              </a:rPr>
              <a:t>o</a:t>
            </a:r>
            <a:r>
              <a:rPr sz="4000" b="1" spc="-5" dirty="0">
                <a:solidFill>
                  <a:srgbClr val="2D2D8A"/>
                </a:solidFill>
                <a:latin typeface="Garamond"/>
                <a:cs typeface="Garamond"/>
              </a:rPr>
              <a:t>up</a:t>
            </a:r>
            <a:r>
              <a:rPr sz="4000" b="1" spc="-20" dirty="0">
                <a:solidFill>
                  <a:srgbClr val="2D2D8A"/>
                </a:solidFill>
                <a:latin typeface="Garamond"/>
                <a:cs typeface="Garamond"/>
              </a:rPr>
              <a:t>s</a:t>
            </a:r>
            <a:endParaRPr sz="4000" dirty="0">
              <a:latin typeface="Garamond"/>
              <a:cs typeface="Garamon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85621" y="1307235"/>
            <a:ext cx="8654415" cy="4262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0680" marR="0" lvl="0" indent="-34798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60680" algn="l"/>
              </a:tabLst>
              <a:defRPr/>
            </a:pP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Clinical</a:t>
            </a:r>
            <a:r>
              <a:rPr kumimoji="0" sz="2600" b="0" i="0" u="none" strike="noStrike" kern="0" cap="none" spc="-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ASCVD*</a:t>
            </a:r>
          </a:p>
          <a:p>
            <a:pPr marL="360680" marR="0" lvl="0" indent="-347980" defTabSz="91440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60680" algn="l"/>
              </a:tabLst>
              <a:defRPr/>
            </a:pPr>
            <a:r>
              <a:rPr kumimoji="0" sz="3900" b="0" i="0" u="none" strike="noStrike" kern="0" cap="none" spc="0" normalizeH="0" baseline="106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LDL-C</a:t>
            </a:r>
            <a:r>
              <a:rPr kumimoji="0" sz="3900" b="0" i="0" u="none" strike="noStrike" kern="0" cap="none" spc="-7" normalizeH="0" baseline="106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900" b="0" i="0" u="none" strike="noStrike" kern="0" cap="none" spc="-22" normalizeH="0" baseline="106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≥</a:t>
            </a:r>
            <a:r>
              <a:rPr kumimoji="0" sz="3900" b="0" i="0" u="none" strike="noStrike" kern="0" cap="none" spc="0" normalizeH="0" baseline="106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190</a:t>
            </a:r>
            <a:r>
              <a:rPr kumimoji="0" sz="3900" b="0" i="0" u="none" strike="noStrike" kern="0" cap="none" spc="-7" normalizeH="0" baseline="106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900" b="0" i="0" u="none" strike="noStrike" kern="0" cap="none" spc="0" normalizeH="0" baseline="106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mg</a:t>
            </a:r>
            <a:r>
              <a:rPr kumimoji="0" sz="3900" b="0" i="0" u="none" strike="noStrike" kern="0" cap="none" spc="-15" normalizeH="0" baseline="106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/</a:t>
            </a:r>
            <a:r>
              <a:rPr kumimoji="0" sz="3900" b="0" i="0" u="none" strike="noStrike" kern="0" cap="none" spc="0" normalizeH="0" baseline="106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dL</a:t>
            </a:r>
            <a:r>
              <a:rPr kumimoji="0" sz="3900" b="0" i="0" u="none" strike="noStrike" kern="0" cap="none" spc="-15" normalizeH="0" baseline="106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,</a:t>
            </a:r>
            <a:r>
              <a:rPr kumimoji="0" sz="3900" b="0" i="0" u="none" strike="noStrike" kern="0" cap="none" spc="-217" normalizeH="0" baseline="106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900" b="0" i="0" u="none" strike="noStrike" kern="0" cap="none" spc="0" normalizeH="0" baseline="106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Age</a:t>
            </a:r>
            <a:r>
              <a:rPr kumimoji="0" sz="3900" b="0" i="0" u="none" strike="noStrike" kern="0" cap="none" spc="-7" normalizeH="0" baseline="106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900" b="0" i="0" u="none" strike="noStrike" kern="0" cap="none" spc="-22" normalizeH="0" baseline="106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≥</a:t>
            </a:r>
            <a:r>
              <a:rPr kumimoji="0" sz="3900" b="0" i="0" u="none" strike="noStrike" kern="0" cap="none" spc="0" normalizeH="0" baseline="106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21</a:t>
            </a:r>
            <a:r>
              <a:rPr kumimoji="0" sz="3900" b="0" i="0" u="none" strike="noStrike" kern="0" cap="none" spc="-7" normalizeH="0" baseline="106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900" b="0" i="0" u="none" strike="noStrike" kern="0" cap="none" spc="0" normalizeH="0" baseline="106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years</a:t>
            </a:r>
          </a:p>
          <a:p>
            <a:pPr marL="360680" marR="117475" lvl="0" indent="-347980" defTabSz="914400" eaLnBrk="1" fontAlgn="auto" latinLnBrk="0" hangingPunct="1">
              <a:lnSpc>
                <a:spcPts val="31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60680" algn="l"/>
              </a:tabLst>
              <a:defRPr/>
            </a:pP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Primary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preven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ion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Diabe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r>
              <a:rPr kumimoji="0" sz="2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s:</a:t>
            </a:r>
            <a:r>
              <a:rPr kumimoji="0" sz="2600" b="0" i="0" u="none" strike="noStrike" kern="0" cap="none" spc="-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Age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40-75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yea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rs,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LDL-C 70-189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mg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/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dL</a:t>
            </a:r>
          </a:p>
          <a:p>
            <a:pPr marL="360680" marR="687070" lvl="0" indent="-347980" defTabSz="914400" eaLnBrk="1" fontAlgn="auto" latinLnBrk="0" hangingPunct="1">
              <a:lnSpc>
                <a:spcPts val="31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60680" algn="l"/>
              </a:tabLst>
              <a:defRPr/>
            </a:pP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Primary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preven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ion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-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No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Diabe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es†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: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≥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7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5%‡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10-year ASCVD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ri</a:t>
            </a:r>
            <a:r>
              <a:rPr kumimoji="0" sz="2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sk,</a:t>
            </a:r>
            <a:r>
              <a:rPr kumimoji="0" sz="2600" b="0" i="0" u="none" strike="noStrike" kern="0" cap="none" spc="-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Age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40-75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yea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rs,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LDL-C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70-189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mg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/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246379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*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Atherosclero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tic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cardiovascular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disease</a:t>
            </a:r>
          </a:p>
          <a:p>
            <a:pPr marL="246379" marR="0" lvl="0" indent="0" defTabSz="91440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0" normalizeH="0" baseline="2314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†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Requires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risk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discussion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be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ween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clinician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pa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ien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be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ore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ini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ia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ion</a:t>
            </a:r>
          </a:p>
          <a:p>
            <a:pPr marL="246379" marR="5080" lvl="0" indent="0" defTabSz="914400" eaLnBrk="1" fontAlgn="auto" latinLnBrk="0" hangingPunct="1">
              <a:lnSpc>
                <a:spcPts val="2100"/>
              </a:lnSpc>
              <a:spcBef>
                <a:spcPts val="35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0" normalizeH="0" baseline="2314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‡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Sta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tin t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herapy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may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be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considered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risk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decision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is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unce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rt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ain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ft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er 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use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-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ASCVD risk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calcula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947022"/>
            <a:ext cx="1026671" cy="87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15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152400"/>
            <a:ext cx="859155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0" cap="none" spc="-3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Ne</a:t>
            </a:r>
            <a:r>
              <a:rPr kumimoji="0" sz="36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w </a:t>
            </a:r>
            <a:r>
              <a:rPr kumimoji="0" sz="3600" b="1" i="0" u="none" strike="noStrike" kern="0" cap="none" spc="-9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P</a:t>
            </a:r>
            <a:r>
              <a:rPr kumimoji="0" sz="3600" b="1" i="0" u="none" strike="noStrike" kern="0" cap="none" spc="-2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e</a:t>
            </a:r>
            <a:r>
              <a:rPr kumimoji="0" sz="3600" b="1" i="0" u="none" strike="noStrike" kern="0" cap="none" spc="4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r</a:t>
            </a:r>
            <a:r>
              <a:rPr kumimoji="0" sz="3600" b="1" i="0" u="none" strike="noStrike" kern="0" cap="none" spc="-1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s</a:t>
            </a:r>
            <a:r>
              <a:rPr kumimoji="0" sz="36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p</a:t>
            </a:r>
            <a:r>
              <a:rPr kumimoji="0" sz="3600" b="1" i="0" u="none" strike="noStrike" kern="0" cap="none" spc="-2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ec</a:t>
            </a:r>
            <a:r>
              <a:rPr kumimoji="0" sz="3600" b="1" i="0" u="none" strike="noStrike" kern="0" cap="none" spc="-1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t</a:t>
            </a:r>
            <a:r>
              <a:rPr kumimoji="0" sz="3600" b="1" i="0" u="none" strike="noStrike" kern="0" cap="none" spc="-6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iv</a:t>
            </a:r>
            <a:r>
              <a:rPr kumimoji="0" sz="3600" b="1" i="0" u="none" strike="noStrike" kern="0" cap="none" spc="-2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e</a:t>
            </a:r>
            <a:r>
              <a:rPr kumimoji="0" sz="36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 </a:t>
            </a:r>
            <a:r>
              <a:rPr kumimoji="0" sz="36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on</a:t>
            </a:r>
            <a:r>
              <a:rPr kumimoji="0" sz="36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 </a:t>
            </a:r>
            <a:r>
              <a:rPr kumimoji="0" sz="36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LDL-C</a:t>
            </a:r>
            <a:r>
              <a:rPr kumimoji="0" sz="36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 </a:t>
            </a:r>
            <a:r>
              <a:rPr kumimoji="0" sz="36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&amp;</a:t>
            </a:r>
            <a:r>
              <a:rPr kumimoji="0" sz="36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 </a:t>
            </a:r>
            <a:r>
              <a:rPr kumimoji="0" sz="3600" b="1" i="0" u="none" strike="noStrike" kern="0" cap="none" spc="-4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N</a:t>
            </a:r>
            <a:r>
              <a:rPr kumimoji="0" sz="36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o</a:t>
            </a:r>
            <a:r>
              <a:rPr kumimoji="0" sz="36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n</a:t>
            </a:r>
            <a:r>
              <a:rPr kumimoji="0" sz="3600" b="1" i="0" u="none" strike="noStrike" kern="0" cap="none" spc="-2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–</a:t>
            </a:r>
            <a:r>
              <a:rPr kumimoji="0" sz="3600" b="1" i="0" u="none" strike="noStrike" kern="0" cap="none" spc="-4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H</a:t>
            </a:r>
            <a:r>
              <a:rPr kumimoji="0" sz="36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DL-C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/>
              <a:cs typeface="Garamond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762000" y="1066800"/>
            <a:ext cx="10681547" cy="4360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0680" marR="170180" indent="-347980">
              <a:lnSpc>
                <a:spcPts val="3100"/>
              </a:lnSpc>
              <a:buFont typeface="Arial"/>
              <a:buChar char="•"/>
              <a:tabLst>
                <a:tab pos="360680" algn="l"/>
              </a:tabLst>
            </a:pPr>
            <a:r>
              <a:rPr dirty="0"/>
              <a:t>Lack</a:t>
            </a:r>
            <a:r>
              <a:rPr spc="-5" dirty="0"/>
              <a:t> </a:t>
            </a:r>
            <a:r>
              <a:rPr dirty="0"/>
              <a:t>o</a:t>
            </a:r>
            <a:r>
              <a:rPr spc="-10" dirty="0"/>
              <a:t>f</a:t>
            </a:r>
            <a:r>
              <a:rPr spc="-5" dirty="0"/>
              <a:t> </a:t>
            </a:r>
            <a:r>
              <a:rPr dirty="0"/>
              <a:t>RC</a:t>
            </a:r>
            <a:r>
              <a:rPr spc="-20" dirty="0"/>
              <a:t>T</a:t>
            </a:r>
            <a:r>
              <a:rPr spc="-50" dirty="0"/>
              <a:t> </a:t>
            </a:r>
            <a:r>
              <a:rPr dirty="0"/>
              <a:t>evidence</a:t>
            </a:r>
            <a:r>
              <a:rPr spc="-5" dirty="0"/>
              <a:t> </a:t>
            </a:r>
            <a:r>
              <a:rPr spc="-10" dirty="0"/>
              <a:t>t</a:t>
            </a:r>
            <a:r>
              <a:rPr dirty="0"/>
              <a:t>o</a:t>
            </a:r>
            <a:r>
              <a:rPr spc="-5" dirty="0"/>
              <a:t> </a:t>
            </a:r>
            <a:r>
              <a:rPr dirty="0"/>
              <a:t>suppo</a:t>
            </a:r>
            <a:r>
              <a:rPr spc="-10" dirty="0"/>
              <a:t>rt</a:t>
            </a:r>
            <a:r>
              <a:rPr spc="-5" dirty="0"/>
              <a:t> </a:t>
            </a:r>
            <a:r>
              <a:rPr spc="-10" dirty="0"/>
              <a:t>t</a:t>
            </a:r>
            <a:r>
              <a:rPr dirty="0"/>
              <a:t>i</a:t>
            </a:r>
            <a:r>
              <a:rPr spc="-10" dirty="0"/>
              <a:t>t</a:t>
            </a:r>
            <a:r>
              <a:rPr dirty="0"/>
              <a:t>ra</a:t>
            </a:r>
            <a:r>
              <a:rPr spc="-10" dirty="0"/>
              <a:t>t</a:t>
            </a:r>
            <a:r>
              <a:rPr dirty="0"/>
              <a:t>ion</a:t>
            </a:r>
            <a:r>
              <a:rPr spc="-5" dirty="0"/>
              <a:t> </a:t>
            </a:r>
            <a:r>
              <a:rPr dirty="0"/>
              <a:t>o</a:t>
            </a:r>
            <a:r>
              <a:rPr spc="-10" dirty="0"/>
              <a:t>f</a:t>
            </a:r>
            <a:r>
              <a:rPr spc="-5" dirty="0"/>
              <a:t> </a:t>
            </a:r>
            <a:r>
              <a:rPr dirty="0"/>
              <a:t>drug </a:t>
            </a:r>
            <a:r>
              <a:rPr spc="-10" dirty="0"/>
              <a:t>t</a:t>
            </a:r>
            <a:r>
              <a:rPr dirty="0"/>
              <a:t>herapy</a:t>
            </a:r>
            <a:r>
              <a:rPr spc="-5" dirty="0"/>
              <a:t> </a:t>
            </a:r>
            <a:r>
              <a:rPr spc="-10" dirty="0"/>
              <a:t>t</a:t>
            </a:r>
            <a:r>
              <a:rPr dirty="0"/>
              <a:t>o</a:t>
            </a:r>
            <a:r>
              <a:rPr spc="-5" dirty="0"/>
              <a:t> </a:t>
            </a:r>
            <a:r>
              <a:rPr dirty="0"/>
              <a:t>speci</a:t>
            </a:r>
            <a:r>
              <a:rPr spc="-10" dirty="0"/>
              <a:t>f</a:t>
            </a:r>
            <a:r>
              <a:rPr dirty="0"/>
              <a:t>ic</a:t>
            </a:r>
            <a:r>
              <a:rPr spc="-5" dirty="0"/>
              <a:t> </a:t>
            </a:r>
            <a:r>
              <a:rPr dirty="0"/>
              <a:t>LDL-C</a:t>
            </a:r>
            <a:r>
              <a:rPr spc="-5" dirty="0"/>
              <a:t> </a:t>
            </a:r>
            <a:r>
              <a:rPr dirty="0"/>
              <a:t>and</a:t>
            </a:r>
            <a:r>
              <a:rPr spc="-10" dirty="0"/>
              <a:t>/</a:t>
            </a:r>
            <a:r>
              <a:rPr dirty="0"/>
              <a:t>or</a:t>
            </a:r>
            <a:r>
              <a:rPr spc="-5" dirty="0"/>
              <a:t> </a:t>
            </a:r>
            <a:r>
              <a:rPr dirty="0"/>
              <a:t>non–HDL-C</a:t>
            </a:r>
            <a:r>
              <a:rPr spc="-5" dirty="0"/>
              <a:t> </a:t>
            </a:r>
            <a:r>
              <a:rPr dirty="0"/>
              <a:t>goals</a:t>
            </a:r>
            <a:endParaRPr lang="en-US" dirty="0"/>
          </a:p>
          <a:p>
            <a:pPr marL="12700" marR="170180">
              <a:lnSpc>
                <a:spcPts val="3100"/>
              </a:lnSpc>
              <a:tabLst>
                <a:tab pos="360680" algn="l"/>
              </a:tabLst>
            </a:pPr>
            <a:endParaRPr dirty="0"/>
          </a:p>
          <a:p>
            <a:pPr marL="360680" marR="279400" indent="-347980">
              <a:lnSpc>
                <a:spcPts val="3100"/>
              </a:lnSpc>
              <a:spcBef>
                <a:spcPts val="600"/>
              </a:spcBef>
              <a:buFont typeface="Arial"/>
              <a:buChar char="•"/>
              <a:tabLst>
                <a:tab pos="360680" algn="l"/>
              </a:tabLst>
            </a:pPr>
            <a:r>
              <a:rPr spc="-15" dirty="0"/>
              <a:t>Strong</a:t>
            </a:r>
            <a:r>
              <a:rPr spc="-5" dirty="0"/>
              <a:t> </a:t>
            </a:r>
            <a:r>
              <a:rPr dirty="0"/>
              <a:t>evidence</a:t>
            </a:r>
            <a:r>
              <a:rPr spc="-5" dirty="0"/>
              <a:t> </a:t>
            </a:r>
            <a:r>
              <a:rPr spc="-10" dirty="0"/>
              <a:t>t</a:t>
            </a:r>
            <a:r>
              <a:rPr dirty="0"/>
              <a:t>ha</a:t>
            </a:r>
            <a:r>
              <a:rPr spc="-10" dirty="0"/>
              <a:t>t</a:t>
            </a:r>
            <a:r>
              <a:rPr spc="-5" dirty="0"/>
              <a:t> </a:t>
            </a:r>
            <a:r>
              <a:rPr dirty="0"/>
              <a:t>appropria</a:t>
            </a:r>
            <a:r>
              <a:rPr spc="-10" dirty="0"/>
              <a:t>t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in</a:t>
            </a:r>
            <a:r>
              <a:rPr spc="-10" dirty="0"/>
              <a:t>t</a:t>
            </a:r>
            <a:r>
              <a:rPr dirty="0"/>
              <a:t>ensi</a:t>
            </a:r>
            <a:r>
              <a:rPr spc="-10" dirty="0"/>
              <a:t>t</a:t>
            </a:r>
            <a:r>
              <a:rPr dirty="0"/>
              <a:t>y</a:t>
            </a:r>
            <a:r>
              <a:rPr spc="-5" dirty="0"/>
              <a:t> </a:t>
            </a:r>
            <a:r>
              <a:rPr dirty="0"/>
              <a:t>o</a:t>
            </a:r>
            <a:r>
              <a:rPr spc="-10" dirty="0"/>
              <a:t>f</a:t>
            </a:r>
            <a:r>
              <a:rPr spc="-5" dirty="0"/>
              <a:t> </a:t>
            </a:r>
            <a:r>
              <a:rPr spc="-15" dirty="0"/>
              <a:t>st</a:t>
            </a:r>
            <a:r>
              <a:rPr dirty="0"/>
              <a:t>a</a:t>
            </a:r>
            <a:r>
              <a:rPr spc="-10" dirty="0"/>
              <a:t>t</a:t>
            </a:r>
            <a:r>
              <a:rPr dirty="0"/>
              <a:t>in </a:t>
            </a:r>
            <a:r>
              <a:rPr spc="-10" dirty="0"/>
              <a:t>t</a:t>
            </a:r>
            <a:r>
              <a:rPr dirty="0"/>
              <a:t>herapy</a:t>
            </a:r>
            <a:r>
              <a:rPr spc="-5" dirty="0"/>
              <a:t> </a:t>
            </a:r>
            <a:r>
              <a:rPr dirty="0"/>
              <a:t>should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dirty="0"/>
              <a:t>used</a:t>
            </a:r>
            <a:r>
              <a:rPr spc="-5" dirty="0"/>
              <a:t> </a:t>
            </a:r>
            <a:r>
              <a:rPr spc="-10" dirty="0"/>
              <a:t>t</a:t>
            </a:r>
            <a:r>
              <a:rPr dirty="0"/>
              <a:t>o</a:t>
            </a:r>
            <a:r>
              <a:rPr spc="-5" dirty="0"/>
              <a:t> </a:t>
            </a:r>
            <a:r>
              <a:rPr dirty="0"/>
              <a:t>reduce</a:t>
            </a:r>
            <a:r>
              <a:rPr spc="-145" dirty="0"/>
              <a:t> </a:t>
            </a:r>
            <a:r>
              <a:rPr dirty="0"/>
              <a:t>ASCVD</a:t>
            </a:r>
            <a:r>
              <a:rPr spc="-5" dirty="0"/>
              <a:t> </a:t>
            </a:r>
            <a:r>
              <a:rPr dirty="0"/>
              <a:t>risk</a:t>
            </a:r>
            <a:r>
              <a:rPr spc="-5" dirty="0"/>
              <a:t> </a:t>
            </a:r>
            <a:r>
              <a:rPr dirty="0"/>
              <a:t>in </a:t>
            </a:r>
            <a:r>
              <a:rPr spc="-10" dirty="0"/>
              <a:t>t</a:t>
            </a:r>
            <a:r>
              <a:rPr dirty="0"/>
              <a:t>hose</a:t>
            </a:r>
            <a:r>
              <a:rPr spc="-5" dirty="0"/>
              <a:t> </a:t>
            </a:r>
            <a:r>
              <a:rPr dirty="0"/>
              <a:t>mo</a:t>
            </a:r>
            <a:r>
              <a:rPr spc="-15" dirty="0"/>
              <a:t>st</a:t>
            </a:r>
            <a:r>
              <a:rPr spc="-5" dirty="0"/>
              <a:t> </a:t>
            </a:r>
            <a:r>
              <a:rPr dirty="0"/>
              <a:t>likely</a:t>
            </a:r>
            <a:r>
              <a:rPr spc="-5" dirty="0"/>
              <a:t> </a:t>
            </a:r>
            <a:r>
              <a:rPr spc="-10" dirty="0"/>
              <a:t>t</a:t>
            </a:r>
            <a:r>
              <a:rPr dirty="0"/>
              <a:t>o</a:t>
            </a:r>
            <a:r>
              <a:rPr spc="-5" dirty="0"/>
              <a:t> </a:t>
            </a:r>
            <a:r>
              <a:rPr dirty="0"/>
              <a:t>bene</a:t>
            </a:r>
            <a:r>
              <a:rPr spc="-10" dirty="0"/>
              <a:t>f</a:t>
            </a:r>
            <a:r>
              <a:rPr dirty="0"/>
              <a:t>i</a:t>
            </a:r>
            <a:r>
              <a:rPr spc="-10" dirty="0"/>
              <a:t>t</a:t>
            </a:r>
            <a:endParaRPr lang="en-US" spc="-10" dirty="0"/>
          </a:p>
          <a:p>
            <a:pPr marL="12700" marR="279400">
              <a:lnSpc>
                <a:spcPts val="3100"/>
              </a:lnSpc>
              <a:spcBef>
                <a:spcPts val="600"/>
              </a:spcBef>
              <a:tabLst>
                <a:tab pos="360680" algn="l"/>
              </a:tabLst>
            </a:pPr>
            <a:endParaRPr dirty="0"/>
          </a:p>
          <a:p>
            <a:pPr marL="360680" marR="5080" indent="-347980">
              <a:lnSpc>
                <a:spcPts val="3100"/>
              </a:lnSpc>
              <a:spcBef>
                <a:spcPts val="600"/>
              </a:spcBef>
              <a:buFont typeface="Arial"/>
              <a:buChar char="•"/>
              <a:tabLst>
                <a:tab pos="360680" algn="l"/>
              </a:tabLst>
            </a:pPr>
            <a:r>
              <a:rPr spc="-25" dirty="0"/>
              <a:t>Quan</a:t>
            </a:r>
            <a:r>
              <a:rPr spc="-10" dirty="0"/>
              <a:t>titative</a:t>
            </a:r>
            <a:r>
              <a:rPr spc="-5" dirty="0"/>
              <a:t> </a:t>
            </a:r>
            <a:r>
              <a:rPr dirty="0"/>
              <a:t>comparison</a:t>
            </a:r>
            <a:r>
              <a:rPr spc="-5" dirty="0"/>
              <a:t> </a:t>
            </a:r>
            <a:r>
              <a:rPr dirty="0"/>
              <a:t>o</a:t>
            </a:r>
            <a:r>
              <a:rPr spc="-10" dirty="0"/>
              <a:t>f</a:t>
            </a:r>
            <a:r>
              <a:rPr spc="-5" dirty="0"/>
              <a:t> </a:t>
            </a:r>
            <a:r>
              <a:rPr spc="-15" dirty="0"/>
              <a:t>st</a:t>
            </a:r>
            <a:r>
              <a:rPr dirty="0"/>
              <a:t>a</a:t>
            </a:r>
            <a:r>
              <a:rPr spc="-10" dirty="0"/>
              <a:t>t</a:t>
            </a:r>
            <a:r>
              <a:rPr dirty="0"/>
              <a:t>in</a:t>
            </a:r>
            <a:r>
              <a:rPr spc="-5" dirty="0"/>
              <a:t> </a:t>
            </a:r>
            <a:r>
              <a:rPr dirty="0"/>
              <a:t>bene</a:t>
            </a:r>
            <a:r>
              <a:rPr spc="-10" dirty="0"/>
              <a:t>f</a:t>
            </a:r>
            <a:r>
              <a:rPr dirty="0"/>
              <a:t>i</a:t>
            </a:r>
            <a:r>
              <a:rPr spc="-10" dirty="0"/>
              <a:t>t</a:t>
            </a:r>
            <a:r>
              <a:rPr dirty="0"/>
              <a:t>s</a:t>
            </a:r>
            <a:r>
              <a:rPr spc="-5" dirty="0"/>
              <a:t> </a:t>
            </a:r>
            <a:r>
              <a:rPr dirty="0"/>
              <a:t>wi</a:t>
            </a:r>
            <a:r>
              <a:rPr spc="-10" dirty="0"/>
              <a:t>t</a:t>
            </a:r>
            <a:r>
              <a:rPr dirty="0"/>
              <a:t>h</a:t>
            </a:r>
            <a:r>
              <a:rPr spc="-5" dirty="0"/>
              <a:t> </a:t>
            </a:r>
            <a:r>
              <a:rPr spc="-15" dirty="0"/>
              <a:t>st</a:t>
            </a:r>
            <a:r>
              <a:rPr dirty="0"/>
              <a:t>a</a:t>
            </a:r>
            <a:r>
              <a:rPr spc="-10" dirty="0"/>
              <a:t>t</a:t>
            </a:r>
            <a:r>
              <a:rPr dirty="0"/>
              <a:t>in risk</a:t>
            </a:r>
            <a:endParaRPr lang="en-US" dirty="0"/>
          </a:p>
          <a:p>
            <a:pPr marL="12700" marR="5080">
              <a:lnSpc>
                <a:spcPts val="3100"/>
              </a:lnSpc>
              <a:spcBef>
                <a:spcPts val="600"/>
              </a:spcBef>
              <a:tabLst>
                <a:tab pos="360680" algn="l"/>
              </a:tabLst>
            </a:pPr>
            <a:endParaRPr dirty="0"/>
          </a:p>
          <a:p>
            <a:pPr marL="360680" marR="317500" indent="-347980">
              <a:lnSpc>
                <a:spcPts val="3100"/>
              </a:lnSpc>
              <a:spcBef>
                <a:spcPts val="600"/>
              </a:spcBef>
              <a:buFont typeface="Arial"/>
              <a:buChar char="•"/>
              <a:tabLst>
                <a:tab pos="360680" algn="l"/>
              </a:tabLst>
            </a:pPr>
            <a:r>
              <a:rPr dirty="0"/>
              <a:t>Non</a:t>
            </a:r>
            <a:r>
              <a:rPr spc="-15" dirty="0"/>
              <a:t>sta</a:t>
            </a:r>
            <a:r>
              <a:rPr spc="-10" dirty="0"/>
              <a:t>tin</a:t>
            </a:r>
            <a:r>
              <a:rPr spc="-5" dirty="0"/>
              <a:t> </a:t>
            </a:r>
            <a:r>
              <a:rPr spc="-10" dirty="0"/>
              <a:t>t</a:t>
            </a:r>
            <a:r>
              <a:rPr dirty="0"/>
              <a:t>herapies</a:t>
            </a:r>
            <a:r>
              <a:rPr spc="-5" dirty="0"/>
              <a:t> </a:t>
            </a:r>
            <a:r>
              <a:rPr dirty="0"/>
              <a:t>–</a:t>
            </a:r>
            <a:r>
              <a:rPr spc="-5" dirty="0"/>
              <a:t> </a:t>
            </a:r>
            <a:r>
              <a:rPr dirty="0"/>
              <a:t>did</a:t>
            </a:r>
            <a:r>
              <a:rPr spc="-5" dirty="0"/>
              <a:t> </a:t>
            </a:r>
            <a:r>
              <a:rPr dirty="0"/>
              <a:t>no</a:t>
            </a:r>
            <a:r>
              <a:rPr spc="-10" dirty="0"/>
              <a:t>t</a:t>
            </a:r>
            <a:r>
              <a:rPr spc="-5" dirty="0"/>
              <a:t> </a:t>
            </a:r>
            <a:r>
              <a:rPr dirty="0"/>
              <a:t>provide</a:t>
            </a:r>
            <a:r>
              <a:rPr spc="-145" dirty="0"/>
              <a:t> </a:t>
            </a:r>
            <a:r>
              <a:rPr dirty="0"/>
              <a:t>ASCVD</a:t>
            </a:r>
            <a:r>
              <a:rPr spc="-5" dirty="0"/>
              <a:t> </a:t>
            </a:r>
            <a:r>
              <a:rPr dirty="0"/>
              <a:t>risk redu</a:t>
            </a:r>
            <a:r>
              <a:rPr spc="-15" dirty="0"/>
              <a:t>ct</a:t>
            </a:r>
            <a:r>
              <a:rPr dirty="0"/>
              <a:t>ion</a:t>
            </a:r>
            <a:r>
              <a:rPr spc="-5" dirty="0"/>
              <a:t> </a:t>
            </a:r>
            <a:r>
              <a:rPr dirty="0"/>
              <a:t>bene</a:t>
            </a:r>
            <a:r>
              <a:rPr spc="-10" dirty="0"/>
              <a:t>f</a:t>
            </a:r>
            <a:r>
              <a:rPr dirty="0"/>
              <a:t>i</a:t>
            </a:r>
            <a:r>
              <a:rPr spc="-10" dirty="0"/>
              <a:t>t</a:t>
            </a:r>
            <a:r>
              <a:rPr dirty="0"/>
              <a:t>s</a:t>
            </a:r>
            <a:r>
              <a:rPr spc="-5" dirty="0"/>
              <a:t> </a:t>
            </a:r>
            <a:r>
              <a:rPr dirty="0"/>
              <a:t>or</a:t>
            </a:r>
            <a:r>
              <a:rPr spc="-5" dirty="0"/>
              <a:t> </a:t>
            </a:r>
            <a:r>
              <a:rPr dirty="0"/>
              <a:t>sa</a:t>
            </a:r>
            <a:r>
              <a:rPr spc="-10" dirty="0"/>
              <a:t>f</a:t>
            </a:r>
            <a:r>
              <a:rPr dirty="0"/>
              <a:t>e</a:t>
            </a:r>
            <a:r>
              <a:rPr spc="-10" dirty="0"/>
              <a:t>t</a:t>
            </a:r>
            <a:r>
              <a:rPr dirty="0"/>
              <a:t>y</a:t>
            </a:r>
            <a:r>
              <a:rPr spc="-5" dirty="0"/>
              <a:t> </a:t>
            </a:r>
            <a:r>
              <a:rPr dirty="0"/>
              <a:t>pro</a:t>
            </a:r>
            <a:r>
              <a:rPr spc="-10" dirty="0"/>
              <a:t>f</a:t>
            </a:r>
            <a:r>
              <a:rPr dirty="0"/>
              <a:t>iles</a:t>
            </a:r>
            <a:r>
              <a:rPr spc="-5" dirty="0"/>
              <a:t> </a:t>
            </a:r>
            <a:r>
              <a:rPr dirty="0"/>
              <a:t>comparable</a:t>
            </a:r>
            <a:r>
              <a:rPr spc="-5" dirty="0"/>
              <a:t> </a:t>
            </a:r>
            <a:r>
              <a:rPr spc="-10" dirty="0"/>
              <a:t>t</a:t>
            </a:r>
            <a:r>
              <a:rPr dirty="0"/>
              <a:t>o </a:t>
            </a:r>
            <a:r>
              <a:rPr spc="-15" dirty="0"/>
              <a:t>st</a:t>
            </a:r>
            <a:r>
              <a:rPr dirty="0"/>
              <a:t>a</a:t>
            </a:r>
            <a:r>
              <a:rPr spc="-10" dirty="0"/>
              <a:t>t</a:t>
            </a:r>
            <a:r>
              <a:rPr dirty="0"/>
              <a:t>in</a:t>
            </a:r>
            <a:r>
              <a:rPr spc="-5" dirty="0"/>
              <a:t> </a:t>
            </a:r>
            <a:r>
              <a:rPr spc="-10" dirty="0"/>
              <a:t>t</a:t>
            </a:r>
            <a:r>
              <a:rPr dirty="0"/>
              <a:t>herapy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947022"/>
            <a:ext cx="1026671" cy="87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06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525" y="226141"/>
            <a:ext cx="819467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000" b="1" i="0" u="none" strike="noStrike" kern="0" cap="none" spc="2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W</a:t>
            </a:r>
            <a:r>
              <a:rPr kumimoji="0" sz="4000" b="1" i="0" u="none" strike="noStrike" kern="0" cap="none" spc="-7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h</a:t>
            </a:r>
            <a:r>
              <a:rPr kumimoji="0" sz="4000" b="1" i="0" u="none" strike="noStrike" kern="0" cap="none" spc="-2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y</a:t>
            </a:r>
            <a:r>
              <a:rPr kumimoji="0" sz="40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 </a:t>
            </a:r>
            <a:r>
              <a:rPr kumimoji="0" sz="4000" b="1" i="0" u="none" strike="noStrike" kern="0" cap="none" spc="-4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N</a:t>
            </a:r>
            <a:r>
              <a:rPr kumimoji="0" sz="4000" b="1" i="0" u="none" strike="noStrike" kern="0" cap="none" spc="-2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ot</a:t>
            </a:r>
            <a:r>
              <a:rPr kumimoji="0" sz="40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 </a:t>
            </a:r>
            <a:r>
              <a:rPr kumimoji="0" sz="40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C</a:t>
            </a:r>
            <a:r>
              <a:rPr kumimoji="0" sz="40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o</a:t>
            </a:r>
            <a:r>
              <a:rPr kumimoji="0" sz="40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n</a:t>
            </a:r>
            <a:r>
              <a:rPr kumimoji="0" sz="4000" b="1" i="0" u="none" strike="noStrike" kern="0" cap="none" spc="-1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t</a:t>
            </a:r>
            <a:r>
              <a:rPr kumimoji="0" sz="40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i</a:t>
            </a:r>
            <a:r>
              <a:rPr kumimoji="0" sz="4000" b="1" i="0" u="none" strike="noStrike" kern="0" cap="none" spc="-4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n</a:t>
            </a:r>
            <a:r>
              <a:rPr kumimoji="0" sz="40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u</a:t>
            </a:r>
            <a:r>
              <a:rPr kumimoji="0" sz="4000" b="1" i="0" u="none" strike="noStrike" kern="0" cap="none" spc="-2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e</a:t>
            </a:r>
            <a:r>
              <a:rPr kumimoji="0" sz="40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 </a:t>
            </a:r>
            <a:r>
              <a:rPr kumimoji="0" sz="4000" b="1" i="0" u="none" strike="noStrike" kern="0" cap="none" spc="-2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to</a:t>
            </a:r>
            <a:r>
              <a:rPr kumimoji="0" sz="40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 </a:t>
            </a:r>
            <a:r>
              <a:rPr kumimoji="0" sz="4000" b="1" i="0" u="none" strike="noStrike" kern="0" cap="none" spc="-254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T</a:t>
            </a:r>
            <a:r>
              <a:rPr kumimoji="0" sz="4000" b="1" i="0" u="none" strike="noStrike" kern="0" cap="none" spc="2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r</a:t>
            </a:r>
            <a:r>
              <a:rPr kumimoji="0" sz="4000" b="1" i="0" u="none" strike="noStrike" kern="0" cap="none" spc="-2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e</a:t>
            </a:r>
            <a:r>
              <a:rPr kumimoji="0" sz="4000" b="1" i="0" u="none" strike="noStrike" kern="0" cap="none" spc="-2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at</a:t>
            </a:r>
            <a:r>
              <a:rPr kumimoji="0" sz="40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 </a:t>
            </a:r>
            <a:r>
              <a:rPr kumimoji="0" sz="4000" b="1" i="0" u="none" strike="noStrike" kern="0" cap="none" spc="-2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to</a:t>
            </a:r>
            <a:r>
              <a:rPr kumimoji="0" sz="40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 </a:t>
            </a:r>
            <a:r>
              <a:rPr kumimoji="0" sz="4000" b="1" i="0" u="none" strike="noStrike" kern="0" cap="none" spc="-36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T</a:t>
            </a:r>
            <a:r>
              <a:rPr kumimoji="0" sz="4000" b="1" i="0" u="none" strike="noStrike" kern="0" cap="none" spc="-2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ar</a:t>
            </a:r>
            <a:r>
              <a:rPr kumimoji="0" sz="4000" b="1" i="0" u="none" strike="noStrike" kern="0" cap="none" spc="-2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ge</a:t>
            </a:r>
            <a:r>
              <a:rPr kumimoji="0" sz="4000" b="1" i="0" u="none" strike="noStrike" kern="0" cap="none" spc="-1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t?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/>
              <a:cs typeface="Garamon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71600" y="990600"/>
            <a:ext cx="9982200" cy="44499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Major</a:t>
            </a:r>
            <a:r>
              <a:rPr kumimoji="0" sz="4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di</a:t>
            </a:r>
            <a:r>
              <a:rPr kumimoji="0" sz="40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4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icul</a:t>
            </a:r>
            <a:r>
              <a:rPr kumimoji="0" sz="4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ie</a:t>
            </a:r>
            <a:r>
              <a:rPr kumimoji="0" sz="40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s: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1038860" lvl="0" indent="4445" defTabSz="914400" eaLnBrk="1" fontAlgn="auto" latinLnBrk="0" hangingPunct="1">
              <a:lnSpc>
                <a:spcPts val="31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0" i="0" u="none" strike="noStrike" kern="0" cap="none" spc="-75" normalizeH="0" baseline="106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•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Curren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RC</a:t>
            </a:r>
            <a:r>
              <a:rPr kumimoji="0" sz="2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da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do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no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indica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wha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arge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should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be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1038860" lvl="0" indent="4445" defTabSz="914400" eaLnBrk="1" fontAlgn="auto" latinLnBrk="0" hangingPunct="1">
              <a:lnSpc>
                <a:spcPts val="31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5080" lvl="0" indent="4445" defTabSz="91440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0" i="0" u="none" strike="noStrike" kern="0" cap="none" spc="-75" normalizeH="0" baseline="106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•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Unknown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magni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ude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addi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ional</a:t>
            </a:r>
            <a:r>
              <a:rPr kumimoji="0" sz="2600" b="0" i="0" u="none" strike="noStrike" kern="0" cap="none" spc="-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ASCVD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risk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redu</a:t>
            </a:r>
            <a:r>
              <a:rPr kumimoji="0" sz="2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ion wi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one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arge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compared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ano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her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5080" lvl="0" indent="4445" defTabSz="91440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1075690" lvl="0" indent="4445" defTabSz="91440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544945" algn="l"/>
              </a:tabLst>
              <a:defRPr/>
            </a:pPr>
            <a:r>
              <a:rPr kumimoji="0" sz="3900" b="0" i="0" u="none" strike="noStrike" kern="0" cap="none" spc="-75" normalizeH="0" baseline="106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•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Unknown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ra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addi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ional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adverse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r>
              <a:rPr kumimoji="0" sz="26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r>
              <a:rPr kumimoji="0" sz="2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	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rom mul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idrug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herapy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used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achieve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speci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ic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goal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1075690" lvl="0" indent="4445" defTabSz="91440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544945" algn="l"/>
              </a:tabLst>
              <a:defRPr/>
            </a:pP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739140" lvl="0" indent="4445" defTabSz="91440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0" i="0" u="none" strike="noStrike" kern="0" cap="none" spc="-75" normalizeH="0" baseline="106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•</a:t>
            </a:r>
            <a:r>
              <a:rPr kumimoji="0" sz="2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here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ore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,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unknown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ne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bene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rom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rea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t-t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-t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arge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approach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947022"/>
            <a:ext cx="1026671" cy="87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40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81200" y="76431"/>
            <a:ext cx="8229600" cy="872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0" marR="5080" lvl="0" indent="-1003300" defTabSz="91440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31695" algn="l"/>
              </a:tabLst>
              <a:defRPr/>
            </a:pPr>
            <a:r>
              <a:rPr kumimoji="0" sz="30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S</a:t>
            </a:r>
            <a:r>
              <a:rPr kumimoji="0" sz="30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u</a:t>
            </a:r>
            <a:r>
              <a:rPr kumimoji="0" sz="3000" b="1" i="0" u="none" strike="noStrike" kern="0" cap="none" spc="-3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mm</a:t>
            </a:r>
            <a:r>
              <a:rPr kumimoji="0" sz="3000" b="1" i="0" u="none" strike="noStrike" kern="0" cap="none" spc="-1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a</a:t>
            </a:r>
            <a:r>
              <a:rPr kumimoji="0" sz="3000" b="1" i="0" u="none" strike="noStrike" kern="0" cap="none" spc="11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r</a:t>
            </a:r>
            <a:r>
              <a:rPr kumimoji="0" sz="3000" b="1" i="0" u="none" strike="noStrike" kern="0" cap="none" spc="-1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y</a:t>
            </a:r>
            <a:r>
              <a:rPr kumimoji="0" sz="30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 </a:t>
            </a:r>
            <a:r>
              <a:rPr kumimoji="0" sz="30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of	S</a:t>
            </a:r>
            <a:r>
              <a:rPr kumimoji="0" sz="3000" b="1" i="0" u="none" strike="noStrike" kern="0" cap="none" spc="-1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tat</a:t>
            </a:r>
            <a:r>
              <a:rPr kumimoji="0" sz="30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in</a:t>
            </a:r>
            <a:r>
              <a:rPr kumimoji="0" sz="30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 </a:t>
            </a:r>
            <a:r>
              <a:rPr kumimoji="0" sz="30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I</a:t>
            </a:r>
            <a:r>
              <a:rPr kumimoji="0" sz="30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n</a:t>
            </a:r>
            <a:r>
              <a:rPr kumimoji="0" sz="30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i</a:t>
            </a:r>
            <a:r>
              <a:rPr kumimoji="0" sz="3000" b="1" i="0" u="none" strike="noStrike" kern="0" cap="none" spc="-1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t</a:t>
            </a:r>
            <a:r>
              <a:rPr kumimoji="0" sz="30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i</a:t>
            </a:r>
            <a:r>
              <a:rPr kumimoji="0" sz="3000" b="1" i="0" u="none" strike="noStrike" kern="0" cap="none" spc="-1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at</a:t>
            </a:r>
            <a:r>
              <a:rPr kumimoji="0" sz="30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ion</a:t>
            </a:r>
            <a:r>
              <a:rPr kumimoji="0" sz="30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 </a:t>
            </a:r>
            <a:r>
              <a:rPr kumimoji="0" sz="3000" b="1" i="0" u="none" strike="noStrike" kern="0" cap="none" spc="-5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R</a:t>
            </a:r>
            <a:r>
              <a:rPr kumimoji="0" sz="3000" b="1" i="0" u="none" strike="noStrike" kern="0" cap="none" spc="-2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eco</a:t>
            </a:r>
            <a:r>
              <a:rPr kumimoji="0" sz="3000" b="1" i="0" u="none" strike="noStrike" kern="0" cap="none" spc="-3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mme</a:t>
            </a:r>
            <a:r>
              <a:rPr kumimoji="0" sz="30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nd</a:t>
            </a:r>
            <a:r>
              <a:rPr kumimoji="0" sz="3000" b="1" i="0" u="none" strike="noStrike" kern="0" cap="none" spc="-1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at</a:t>
            </a:r>
            <a:r>
              <a:rPr kumimoji="0" sz="30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io</a:t>
            </a:r>
            <a:r>
              <a:rPr kumimoji="0" sz="30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n</a:t>
            </a:r>
            <a:r>
              <a:rPr kumimoji="0" sz="3000" b="1" i="0" u="none" strike="noStrike" kern="0" cap="none" spc="-1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s</a:t>
            </a:r>
            <a:r>
              <a:rPr kumimoji="0" sz="30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 </a:t>
            </a:r>
            <a:r>
              <a:rPr kumimoji="0" sz="3000" b="1" i="0" u="none" strike="noStrike" kern="0" cap="none" spc="-1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to</a:t>
            </a:r>
            <a:r>
              <a:rPr kumimoji="0" sz="3000" b="1" i="0" u="none" strike="noStrike" kern="0" cap="none" spc="-1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 </a:t>
            </a:r>
            <a:r>
              <a:rPr kumimoji="0" sz="3000" b="1" i="0" u="none" strike="noStrike" kern="0" cap="none" spc="-5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R</a:t>
            </a:r>
            <a:r>
              <a:rPr kumimoji="0" sz="3000" b="1" i="0" u="none" strike="noStrike" kern="0" cap="none" spc="-2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e</a:t>
            </a:r>
            <a:r>
              <a:rPr kumimoji="0" sz="30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du</a:t>
            </a:r>
            <a:r>
              <a:rPr kumimoji="0" sz="3000" b="1" i="0" u="none" strike="noStrike" kern="0" cap="none" spc="-2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c</a:t>
            </a:r>
            <a:r>
              <a:rPr kumimoji="0" sz="3000" b="1" i="0" u="none" strike="noStrike" kern="0" cap="none" spc="-1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e</a:t>
            </a:r>
            <a:r>
              <a:rPr kumimoji="0" sz="30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 </a:t>
            </a:r>
            <a:r>
              <a:rPr kumimoji="0" sz="30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AS</a:t>
            </a:r>
            <a:r>
              <a:rPr kumimoji="0" sz="30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C</a:t>
            </a:r>
            <a:r>
              <a:rPr kumimoji="0" sz="3000" b="1" i="0" u="none" strike="noStrike" kern="0" cap="none" spc="-2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V</a:t>
            </a:r>
            <a:r>
              <a:rPr kumimoji="0" sz="30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D </a:t>
            </a:r>
            <a:r>
              <a:rPr kumimoji="0" sz="3000" b="1" i="0" u="none" strike="noStrike" kern="0" cap="none" spc="-2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R</a:t>
            </a:r>
            <a:r>
              <a:rPr kumimoji="0" sz="30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i</a:t>
            </a:r>
            <a:r>
              <a:rPr kumimoji="0" sz="3000" b="1" i="0" u="none" strike="noStrike" kern="0" cap="none" spc="-1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s</a:t>
            </a:r>
            <a:r>
              <a:rPr kumimoji="0" sz="30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k </a:t>
            </a:r>
            <a:r>
              <a:rPr kumimoji="0" sz="3000" b="1" i="0" u="none" strike="noStrike" kern="0" cap="none" spc="-1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(</a:t>
            </a:r>
            <a:r>
              <a:rPr kumimoji="0" sz="3000" b="1" i="0" u="none" strike="noStrike" kern="0" cap="none" spc="-5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R</a:t>
            </a:r>
            <a:r>
              <a:rPr kumimoji="0" sz="3000" b="1" i="0" u="none" strike="noStrike" kern="0" cap="none" spc="-2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e</a:t>
            </a:r>
            <a:r>
              <a:rPr kumimoji="0" sz="30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vi</a:t>
            </a:r>
            <a:r>
              <a:rPr kumimoji="0" sz="3000" b="1" i="0" u="none" strike="noStrike" kern="0" cap="none" spc="-1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s</a:t>
            </a:r>
            <a:r>
              <a:rPr kumimoji="0" sz="3000" b="1" i="0" u="none" strike="noStrike" kern="0" cap="none" spc="-2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e</a:t>
            </a:r>
            <a:r>
              <a:rPr kumimoji="0" sz="30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d</a:t>
            </a:r>
            <a:r>
              <a:rPr kumimoji="0" sz="30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 </a:t>
            </a:r>
            <a:r>
              <a:rPr kumimoji="0" sz="3000" b="1" i="0" u="none" strike="noStrike" kern="0" cap="none" spc="-2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F</a:t>
            </a:r>
            <a:r>
              <a:rPr kumimoji="0" sz="30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i</a:t>
            </a:r>
            <a:r>
              <a:rPr kumimoji="0" sz="3000" b="1" i="0" u="none" strike="noStrike" kern="0" cap="none" spc="-2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g</a:t>
            </a:r>
            <a:r>
              <a:rPr kumimoji="0" sz="30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u</a:t>
            </a:r>
            <a:r>
              <a:rPr kumimoji="0" sz="3000" b="1" i="0" u="none" strike="noStrike" kern="0" cap="none" spc="1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r</a:t>
            </a:r>
            <a:r>
              <a:rPr kumimoji="0" sz="3000" b="1" i="0" u="none" strike="noStrike" kern="0" cap="none" spc="-2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e</a:t>
            </a:r>
            <a:r>
              <a:rPr kumimoji="0" sz="30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)</a:t>
            </a:r>
            <a:endParaRPr kumimoji="0" sz="3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/>
              <a:cs typeface="Garam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00200" y="5854700"/>
            <a:ext cx="9067800" cy="927100"/>
          </a:xfrm>
          <a:custGeom>
            <a:avLst/>
            <a:gdLst/>
            <a:ahLst/>
            <a:cxnLst/>
            <a:rect l="l" t="t" r="r" b="b"/>
            <a:pathLst>
              <a:path w="9067800" h="927100">
                <a:moveTo>
                  <a:pt x="0" y="0"/>
                </a:moveTo>
                <a:lnTo>
                  <a:pt x="9067800" y="0"/>
                </a:lnTo>
                <a:lnTo>
                  <a:pt x="9067800" y="927100"/>
                </a:lnTo>
                <a:lnTo>
                  <a:pt x="0" y="9271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200" y="5854700"/>
            <a:ext cx="9067800" cy="927100"/>
          </a:xfrm>
          <a:custGeom>
            <a:avLst/>
            <a:gdLst/>
            <a:ahLst/>
            <a:cxnLst/>
            <a:rect l="l" t="t" r="r" b="b"/>
            <a:pathLst>
              <a:path w="9067800" h="927100">
                <a:moveTo>
                  <a:pt x="0" y="0"/>
                </a:moveTo>
                <a:lnTo>
                  <a:pt x="9067800" y="0"/>
                </a:lnTo>
                <a:lnTo>
                  <a:pt x="9067800" y="927100"/>
                </a:lnTo>
                <a:lnTo>
                  <a:pt x="0" y="9271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8600" y="990600"/>
            <a:ext cx="11734800" cy="5791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73554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5843587"/>
            <a:ext cx="8839200" cy="927100"/>
          </a:xfrm>
          <a:custGeom>
            <a:avLst/>
            <a:gdLst/>
            <a:ahLst/>
            <a:cxnLst/>
            <a:rect l="l" t="t" r="r" b="b"/>
            <a:pathLst>
              <a:path w="8839200" h="927100">
                <a:moveTo>
                  <a:pt x="0" y="0"/>
                </a:moveTo>
                <a:lnTo>
                  <a:pt x="8839200" y="0"/>
                </a:lnTo>
                <a:lnTo>
                  <a:pt x="8839200" y="927100"/>
                </a:lnTo>
                <a:lnTo>
                  <a:pt x="0" y="9271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52600" y="5843587"/>
            <a:ext cx="8839200" cy="927100"/>
          </a:xfrm>
          <a:custGeom>
            <a:avLst/>
            <a:gdLst/>
            <a:ahLst/>
            <a:cxnLst/>
            <a:rect l="l" t="t" r="r" b="b"/>
            <a:pathLst>
              <a:path w="8839200" h="927100">
                <a:moveTo>
                  <a:pt x="0" y="0"/>
                </a:moveTo>
                <a:lnTo>
                  <a:pt x="8839200" y="0"/>
                </a:lnTo>
                <a:lnTo>
                  <a:pt x="8839200" y="927100"/>
                </a:lnTo>
                <a:lnTo>
                  <a:pt x="0" y="9271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81200" y="76431"/>
            <a:ext cx="8229600" cy="872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0" marR="5080" lvl="0" indent="-1003300" defTabSz="91440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31695" algn="l"/>
              </a:tabLst>
              <a:defRPr/>
            </a:pPr>
            <a:r>
              <a:rPr kumimoji="0" sz="30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S</a:t>
            </a:r>
            <a:r>
              <a:rPr kumimoji="0" sz="30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u</a:t>
            </a:r>
            <a:r>
              <a:rPr kumimoji="0" sz="3000" b="1" i="0" u="none" strike="noStrike" kern="0" cap="none" spc="-3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mm</a:t>
            </a:r>
            <a:r>
              <a:rPr kumimoji="0" sz="3000" b="1" i="0" u="none" strike="noStrike" kern="0" cap="none" spc="-1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a</a:t>
            </a:r>
            <a:r>
              <a:rPr kumimoji="0" sz="3000" b="1" i="0" u="none" strike="noStrike" kern="0" cap="none" spc="11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r</a:t>
            </a:r>
            <a:r>
              <a:rPr kumimoji="0" sz="3000" b="1" i="0" u="none" strike="noStrike" kern="0" cap="none" spc="-1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y</a:t>
            </a:r>
            <a:r>
              <a:rPr kumimoji="0" sz="30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 </a:t>
            </a:r>
            <a:r>
              <a:rPr kumimoji="0" sz="30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of	S</a:t>
            </a:r>
            <a:r>
              <a:rPr kumimoji="0" sz="3000" b="1" i="0" u="none" strike="noStrike" kern="0" cap="none" spc="-1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tat</a:t>
            </a:r>
            <a:r>
              <a:rPr kumimoji="0" sz="30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in</a:t>
            </a:r>
            <a:r>
              <a:rPr kumimoji="0" sz="30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 </a:t>
            </a:r>
            <a:r>
              <a:rPr kumimoji="0" sz="30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I</a:t>
            </a:r>
            <a:r>
              <a:rPr kumimoji="0" sz="30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n</a:t>
            </a:r>
            <a:r>
              <a:rPr kumimoji="0" sz="30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i</a:t>
            </a:r>
            <a:r>
              <a:rPr kumimoji="0" sz="3000" b="1" i="0" u="none" strike="noStrike" kern="0" cap="none" spc="-1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t</a:t>
            </a:r>
            <a:r>
              <a:rPr kumimoji="0" sz="30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i</a:t>
            </a:r>
            <a:r>
              <a:rPr kumimoji="0" sz="3000" b="1" i="0" u="none" strike="noStrike" kern="0" cap="none" spc="-1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at</a:t>
            </a:r>
            <a:r>
              <a:rPr kumimoji="0" sz="30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ion</a:t>
            </a:r>
            <a:r>
              <a:rPr kumimoji="0" sz="30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 </a:t>
            </a:r>
            <a:r>
              <a:rPr kumimoji="0" sz="3000" b="1" i="0" u="none" strike="noStrike" kern="0" cap="none" spc="-5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R</a:t>
            </a:r>
            <a:r>
              <a:rPr kumimoji="0" sz="3000" b="1" i="0" u="none" strike="noStrike" kern="0" cap="none" spc="-2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eco</a:t>
            </a:r>
            <a:r>
              <a:rPr kumimoji="0" sz="3000" b="1" i="0" u="none" strike="noStrike" kern="0" cap="none" spc="-3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mme</a:t>
            </a:r>
            <a:r>
              <a:rPr kumimoji="0" sz="30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nd</a:t>
            </a:r>
            <a:r>
              <a:rPr kumimoji="0" sz="3000" b="1" i="0" u="none" strike="noStrike" kern="0" cap="none" spc="-1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at</a:t>
            </a:r>
            <a:r>
              <a:rPr kumimoji="0" sz="30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io</a:t>
            </a:r>
            <a:r>
              <a:rPr kumimoji="0" sz="30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n</a:t>
            </a:r>
            <a:r>
              <a:rPr kumimoji="0" sz="3000" b="1" i="0" u="none" strike="noStrike" kern="0" cap="none" spc="-1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s</a:t>
            </a:r>
            <a:r>
              <a:rPr kumimoji="0" sz="30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 </a:t>
            </a:r>
            <a:r>
              <a:rPr kumimoji="0" sz="3000" b="1" i="0" u="none" strike="noStrike" kern="0" cap="none" spc="-1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to</a:t>
            </a:r>
            <a:r>
              <a:rPr kumimoji="0" sz="3000" b="1" i="0" u="none" strike="noStrike" kern="0" cap="none" spc="-1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 </a:t>
            </a:r>
            <a:r>
              <a:rPr kumimoji="0" sz="3000" b="1" i="0" u="none" strike="noStrike" kern="0" cap="none" spc="-5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R</a:t>
            </a:r>
            <a:r>
              <a:rPr kumimoji="0" sz="3000" b="1" i="0" u="none" strike="noStrike" kern="0" cap="none" spc="-2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e</a:t>
            </a:r>
            <a:r>
              <a:rPr kumimoji="0" sz="30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du</a:t>
            </a:r>
            <a:r>
              <a:rPr kumimoji="0" sz="3000" b="1" i="0" u="none" strike="noStrike" kern="0" cap="none" spc="-2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c</a:t>
            </a:r>
            <a:r>
              <a:rPr kumimoji="0" sz="3000" b="1" i="0" u="none" strike="noStrike" kern="0" cap="none" spc="-1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e</a:t>
            </a:r>
            <a:r>
              <a:rPr kumimoji="0" sz="30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 </a:t>
            </a:r>
            <a:r>
              <a:rPr kumimoji="0" sz="30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AS</a:t>
            </a:r>
            <a:r>
              <a:rPr kumimoji="0" sz="30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C</a:t>
            </a:r>
            <a:r>
              <a:rPr kumimoji="0" sz="3000" b="1" i="0" u="none" strike="noStrike" kern="0" cap="none" spc="-2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V</a:t>
            </a:r>
            <a:r>
              <a:rPr kumimoji="0" sz="30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D </a:t>
            </a:r>
            <a:r>
              <a:rPr kumimoji="0" sz="3000" b="1" i="0" u="none" strike="noStrike" kern="0" cap="none" spc="-2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R</a:t>
            </a:r>
            <a:r>
              <a:rPr kumimoji="0" sz="30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i</a:t>
            </a:r>
            <a:r>
              <a:rPr kumimoji="0" sz="3000" b="1" i="0" u="none" strike="noStrike" kern="0" cap="none" spc="-1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s</a:t>
            </a:r>
            <a:r>
              <a:rPr kumimoji="0" sz="30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k </a:t>
            </a:r>
            <a:r>
              <a:rPr kumimoji="0" sz="3000" b="1" i="0" u="none" strike="noStrike" kern="0" cap="none" spc="-1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(</a:t>
            </a:r>
            <a:r>
              <a:rPr kumimoji="0" sz="3000" b="1" i="0" u="none" strike="noStrike" kern="0" cap="none" spc="-5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R</a:t>
            </a:r>
            <a:r>
              <a:rPr kumimoji="0" sz="3000" b="1" i="0" u="none" strike="noStrike" kern="0" cap="none" spc="-2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e</a:t>
            </a:r>
            <a:r>
              <a:rPr kumimoji="0" sz="30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vi</a:t>
            </a:r>
            <a:r>
              <a:rPr kumimoji="0" sz="3000" b="1" i="0" u="none" strike="noStrike" kern="0" cap="none" spc="-1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s</a:t>
            </a:r>
            <a:r>
              <a:rPr kumimoji="0" sz="3000" b="1" i="0" u="none" strike="noStrike" kern="0" cap="none" spc="-2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e</a:t>
            </a:r>
            <a:r>
              <a:rPr kumimoji="0" sz="30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d</a:t>
            </a:r>
            <a:r>
              <a:rPr kumimoji="0" sz="30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 </a:t>
            </a:r>
            <a:r>
              <a:rPr kumimoji="0" sz="3000" b="1" i="0" u="none" strike="noStrike" kern="0" cap="none" spc="-2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F</a:t>
            </a:r>
            <a:r>
              <a:rPr kumimoji="0" sz="30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i</a:t>
            </a:r>
            <a:r>
              <a:rPr kumimoji="0" sz="3000" b="1" i="0" u="none" strike="noStrike" kern="0" cap="none" spc="-2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g</a:t>
            </a:r>
            <a:r>
              <a:rPr kumimoji="0" sz="30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u</a:t>
            </a:r>
            <a:r>
              <a:rPr kumimoji="0" sz="3000" b="1" i="0" u="none" strike="noStrike" kern="0" cap="none" spc="1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r</a:t>
            </a:r>
            <a:r>
              <a:rPr kumimoji="0" sz="3000" b="1" i="0" u="none" strike="noStrike" kern="0" cap="none" spc="-2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e</a:t>
            </a:r>
            <a:r>
              <a:rPr kumimoji="0" sz="30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)</a:t>
            </a:r>
            <a:endParaRPr kumimoji="0" sz="3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/>
              <a:cs typeface="Garamon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990600"/>
            <a:ext cx="12192000" cy="5778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22554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-6485"/>
            <a:ext cx="585851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73985" algn="l"/>
              </a:tabLst>
              <a:defRPr/>
            </a:pPr>
            <a:r>
              <a:rPr kumimoji="0" sz="40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I</a:t>
            </a:r>
            <a:r>
              <a:rPr kumimoji="0" sz="40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n</a:t>
            </a:r>
            <a:r>
              <a:rPr kumimoji="0" sz="4000" b="1" i="0" u="none" strike="noStrike" kern="0" cap="none" spc="-1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t</a:t>
            </a:r>
            <a:r>
              <a:rPr kumimoji="0" sz="4000" b="1" i="0" u="none" strike="noStrike" kern="0" cap="none" spc="-2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e</a:t>
            </a:r>
            <a:r>
              <a:rPr kumimoji="0" sz="40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n</a:t>
            </a:r>
            <a:r>
              <a:rPr kumimoji="0" sz="4000" b="1" i="0" u="none" strike="noStrike" kern="0" cap="none" spc="-2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s</a:t>
            </a:r>
            <a:r>
              <a:rPr kumimoji="0" sz="40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i</a:t>
            </a:r>
            <a:r>
              <a:rPr kumimoji="0" sz="4000" b="1" i="0" u="none" strike="noStrike" kern="0" cap="none" spc="-2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ty</a:t>
            </a:r>
            <a:r>
              <a:rPr kumimoji="0" sz="40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 </a:t>
            </a:r>
            <a:r>
              <a:rPr kumimoji="0" sz="40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of	S</a:t>
            </a:r>
            <a:r>
              <a:rPr kumimoji="0" sz="4000" b="1" i="0" u="none" strike="noStrike" kern="0" cap="none" spc="-1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tat</a:t>
            </a:r>
            <a:r>
              <a:rPr kumimoji="0" sz="40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in</a:t>
            </a:r>
            <a:r>
              <a:rPr kumimoji="0" sz="40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 </a:t>
            </a:r>
            <a:r>
              <a:rPr kumimoji="0" sz="40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T</a:t>
            </a:r>
            <a:r>
              <a:rPr kumimoji="0" sz="40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h</a:t>
            </a:r>
            <a:r>
              <a:rPr kumimoji="0" sz="4000" b="1" i="0" u="none" strike="noStrike" kern="0" cap="none" spc="-2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er</a:t>
            </a:r>
            <a:r>
              <a:rPr kumimoji="0" sz="40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a</a:t>
            </a:r>
            <a:r>
              <a:rPr kumimoji="0" sz="4000" b="1" i="0" u="none" strike="noStrike" kern="0" cap="none" spc="-7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p</a:t>
            </a:r>
            <a:r>
              <a:rPr kumimoji="0" sz="4000" b="1" i="0" u="none" strike="noStrike" kern="0" cap="none" spc="-2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y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/>
              <a:cs typeface="Garam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74800" y="850900"/>
            <a:ext cx="9042400" cy="4025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90701" y="4847026"/>
            <a:ext cx="8653145" cy="1016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3030" lvl="0" indent="0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*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Individual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responses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t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t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herapy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varied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t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RC</a:t>
            </a:r>
            <a:r>
              <a:rPr kumimoji="0" sz="1400" b="0" i="0" u="none" strike="noStrike" kern="0" cap="none" spc="-1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should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be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expe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ct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ed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t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vary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clinical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pra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ct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ice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T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here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migh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be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biologic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basis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f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or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le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ss-t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han-average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response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ts val="1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†Evidence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f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rom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1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RC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onl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y: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down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-t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ra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ion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unable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t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t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olera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orva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80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mg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I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DEAL</a:t>
            </a: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(Pedersen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al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).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5080" lvl="0" indent="0" defTabSz="914400" eaLnBrk="1" fontAlgn="auto" latinLnBrk="0" hangingPunct="1">
              <a:lnSpc>
                <a:spcPts val="16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‡Al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though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simva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80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mg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was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evalua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ed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RC</a:t>
            </a:r>
            <a:r>
              <a:rPr kumimoji="0" sz="1400" b="0" i="0" u="none" strike="noStrike" kern="0" cap="none" spc="-1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s,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ini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ia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ion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simva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80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mg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or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t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ra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ion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t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80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mg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is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no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recommended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by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t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14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due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t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t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increased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risk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myopa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</a:t>
            </a:r>
            <a:r>
              <a:rPr kumimoji="0" sz="1400" b="0" i="0" u="none" strike="noStrike" kern="0" cap="none" spc="-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,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including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rhabdomyolysi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947022"/>
            <a:ext cx="1026671" cy="87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262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5930900"/>
            <a:ext cx="9144000" cy="927100"/>
          </a:xfrm>
          <a:custGeom>
            <a:avLst/>
            <a:gdLst/>
            <a:ahLst/>
            <a:cxnLst/>
            <a:rect l="l" t="t" r="r" b="b"/>
            <a:pathLst>
              <a:path w="9144000" h="927100">
                <a:moveTo>
                  <a:pt x="0" y="927100"/>
                </a:moveTo>
                <a:lnTo>
                  <a:pt x="0" y="0"/>
                </a:lnTo>
                <a:lnTo>
                  <a:pt x="9144000" y="0"/>
                </a:lnTo>
                <a:lnTo>
                  <a:pt x="9144000" y="927100"/>
                </a:lnTo>
                <a:lnTo>
                  <a:pt x="0" y="9271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0" y="5930900"/>
            <a:ext cx="9144000" cy="927100"/>
          </a:xfrm>
          <a:custGeom>
            <a:avLst/>
            <a:gdLst/>
            <a:ahLst/>
            <a:cxnLst/>
            <a:rect l="l" t="t" r="r" b="b"/>
            <a:pathLst>
              <a:path w="9144000" h="927100">
                <a:moveTo>
                  <a:pt x="0" y="0"/>
                </a:moveTo>
                <a:lnTo>
                  <a:pt x="9144000" y="0"/>
                </a:lnTo>
              </a:path>
              <a:path w="9144000" h="927100">
                <a:moveTo>
                  <a:pt x="9144000" y="927100"/>
                </a:moveTo>
                <a:lnTo>
                  <a:pt x="0" y="92710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8600" y="812800"/>
            <a:ext cx="11811000" cy="6045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2400" y="30377"/>
            <a:ext cx="8613140" cy="58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8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C</a:t>
            </a:r>
            <a:r>
              <a:rPr kumimoji="0" sz="38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li</a:t>
            </a:r>
            <a:r>
              <a:rPr kumimoji="0" sz="38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n</a:t>
            </a:r>
            <a:r>
              <a:rPr kumimoji="0" sz="38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i</a:t>
            </a:r>
            <a:r>
              <a:rPr kumimoji="0" sz="3800" b="1" i="0" u="none" strike="noStrike" kern="0" cap="none" spc="-2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c</a:t>
            </a:r>
            <a:r>
              <a:rPr kumimoji="0" sz="38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al AS</a:t>
            </a:r>
            <a:r>
              <a:rPr kumimoji="0" sz="38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C</a:t>
            </a:r>
            <a:r>
              <a:rPr kumimoji="0" sz="3800" b="1" i="0" u="none" strike="noStrike" kern="0" cap="none" spc="-3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V</a:t>
            </a:r>
            <a:r>
              <a:rPr kumimoji="0" sz="38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D: I</a:t>
            </a:r>
            <a:r>
              <a:rPr kumimoji="0" sz="38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n</a:t>
            </a:r>
            <a:r>
              <a:rPr kumimoji="0" sz="38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i</a:t>
            </a:r>
            <a:r>
              <a:rPr kumimoji="0" sz="3800" b="1" i="0" u="none" strike="noStrike" kern="0" cap="none" spc="-1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t</a:t>
            </a:r>
            <a:r>
              <a:rPr kumimoji="0" sz="38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i</a:t>
            </a:r>
            <a:r>
              <a:rPr kumimoji="0" sz="3800" b="1" i="0" u="none" strike="noStrike" kern="0" cap="none" spc="-1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at</a:t>
            </a:r>
            <a:r>
              <a:rPr kumimoji="0" sz="38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i</a:t>
            </a:r>
            <a:r>
              <a:rPr kumimoji="0" sz="38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n</a:t>
            </a:r>
            <a:r>
              <a:rPr kumimoji="0" sz="3800" b="1" i="0" u="none" strike="noStrike" kern="0" cap="none" spc="-2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g</a:t>
            </a:r>
            <a:r>
              <a:rPr kumimoji="0" sz="38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 S</a:t>
            </a:r>
            <a:r>
              <a:rPr kumimoji="0" sz="3800" b="1" i="0" u="none" strike="noStrike" kern="0" cap="none" spc="-1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tat</a:t>
            </a:r>
            <a:r>
              <a:rPr kumimoji="0" sz="38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in</a:t>
            </a:r>
            <a:r>
              <a:rPr kumimoji="0" sz="38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 </a:t>
            </a:r>
            <a:r>
              <a:rPr kumimoji="0" sz="38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T</a:t>
            </a:r>
            <a:r>
              <a:rPr kumimoji="0" sz="38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h</a:t>
            </a:r>
            <a:r>
              <a:rPr kumimoji="0" sz="3800" b="1" i="0" u="none" strike="noStrike" kern="0" cap="none" spc="-2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er</a:t>
            </a:r>
            <a:r>
              <a:rPr kumimoji="0" sz="38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a</a:t>
            </a:r>
            <a:r>
              <a:rPr kumimoji="0" sz="3800" b="1" i="0" u="none" strike="noStrike" kern="0" cap="none" spc="-6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p</a:t>
            </a:r>
            <a:r>
              <a:rPr kumimoji="0" sz="3800" b="1" i="0" u="none" strike="noStrike" kern="0" cap="none" spc="-2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y</a:t>
            </a:r>
            <a:endParaRPr kumimoji="0" sz="3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/>
              <a:cs typeface="Garamon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48800" y="3371850"/>
            <a:ext cx="2219960" cy="302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4130" lvl="0" indent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*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Fa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sting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lipid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panel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pre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erred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. I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 a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non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ing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individual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,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 non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ing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non-HDL–C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≥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220 mg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/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dL</a:t>
            </a:r>
            <a:r>
              <a:rPr kumimoji="0" sz="12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may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indica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gene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ic hyperchole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erolemia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t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ha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requires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f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u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rt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her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evalua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ion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or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 secondary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iolog</a:t>
            </a:r>
            <a:r>
              <a:rPr kumimoji="0" sz="1200" b="0" i="0" u="none" strike="noStrike" kern="0" cap="none" spc="-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. If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non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ing 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riglycerides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are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≥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500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mg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/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dL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,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 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ing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lipid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panel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is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required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5080" lvl="0" indent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†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It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is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reasonable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t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evalua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t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 po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en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ial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f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or</a:t>
            </a:r>
            <a:r>
              <a:rPr kumimoji="0" sz="12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ASCVD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bene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 and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f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or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adverse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r>
              <a:rPr kumimoji="0" sz="12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cts,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t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 consider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pa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ien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pre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erence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s,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 ini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ia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ing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or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con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inuing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 modera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e-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or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high-in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ensi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 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,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individuals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wi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</a:t>
            </a:r>
            <a:r>
              <a:rPr kumimoji="0" sz="12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ASCVD</a:t>
            </a:r>
          </a:p>
          <a:p>
            <a:pPr marL="12700" marR="0" lvl="0" indent="0" defTabSz="914400" eaLnBrk="1" fontAlgn="auto" latinLnBrk="0" hangingPunct="1">
              <a:lnSpc>
                <a:spcPts val="1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&gt;75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years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age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5899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2393" y="583158"/>
            <a:ext cx="6989445" cy="5080000"/>
          </a:xfrm>
          <a:custGeom>
            <a:avLst/>
            <a:gdLst/>
            <a:ahLst/>
            <a:cxnLst/>
            <a:rect l="l" t="t" r="r" b="b"/>
            <a:pathLst>
              <a:path w="6989445" h="5080000">
                <a:moveTo>
                  <a:pt x="0" y="0"/>
                </a:moveTo>
                <a:lnTo>
                  <a:pt x="6989414" y="0"/>
                </a:lnTo>
                <a:lnTo>
                  <a:pt x="6989414" y="5079900"/>
                </a:lnTo>
                <a:lnTo>
                  <a:pt x="0" y="50799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12393" y="583158"/>
            <a:ext cx="6989445" cy="5080000"/>
          </a:xfrm>
          <a:custGeom>
            <a:avLst/>
            <a:gdLst/>
            <a:ahLst/>
            <a:cxnLst/>
            <a:rect l="l" t="t" r="r" b="b"/>
            <a:pathLst>
              <a:path w="6989445" h="5080000">
                <a:moveTo>
                  <a:pt x="0" y="0"/>
                </a:moveTo>
                <a:lnTo>
                  <a:pt x="6989415" y="0"/>
                </a:lnTo>
                <a:lnTo>
                  <a:pt x="6989415" y="5079900"/>
                </a:lnTo>
                <a:lnTo>
                  <a:pt x="0" y="5079900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BBE0E3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52700" y="657126"/>
            <a:ext cx="6037580" cy="743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1</a:t>
            </a:r>
            <a:r>
              <a:rPr kumimoji="0" sz="2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</a:t>
            </a:r>
            <a:r>
              <a:rPr kumimoji="0" sz="25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School</a:t>
            </a:r>
            <a:r>
              <a:rPr kumimoji="0" sz="25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2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5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Medicine</a:t>
            </a:r>
            <a:r>
              <a:rPr kumimoji="0" sz="2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,</a:t>
            </a:r>
            <a:r>
              <a:rPr kumimoji="0" sz="25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Charles</a:t>
            </a:r>
            <a:r>
              <a:rPr kumimoji="0" sz="25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Universi</a:t>
            </a:r>
            <a:r>
              <a:rPr kumimoji="0" sz="2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500" b="0" i="0" u="none" strike="noStrike" kern="0" cap="none" spc="-1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</a:t>
            </a:r>
            <a:r>
              <a:rPr kumimoji="0" sz="2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, </a:t>
            </a:r>
            <a:r>
              <a:rPr kumimoji="0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Prague</a:t>
            </a:r>
            <a:r>
              <a:rPr kumimoji="0" sz="25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(Summa</a:t>
            </a:r>
            <a:r>
              <a:rPr kumimoji="0" sz="25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Cum</a:t>
            </a:r>
            <a:r>
              <a:rPr kumimoji="0" sz="25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Laude)</a:t>
            </a:r>
            <a:endParaRPr kumimoji="0" sz="25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52701" y="1762026"/>
            <a:ext cx="5972175" cy="37959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4935" lvl="0" indent="0" defTabSz="914400" eaLnBrk="1" fontAlgn="auto" latinLnBrk="0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Residen</a:t>
            </a:r>
            <a:r>
              <a:rPr kumimoji="0" sz="2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5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-</a:t>
            </a:r>
            <a:r>
              <a:rPr kumimoji="0" sz="25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I.</a:t>
            </a:r>
            <a:r>
              <a:rPr kumimoji="0" sz="25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School</a:t>
            </a:r>
            <a:r>
              <a:rPr kumimoji="0" sz="25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2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5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Medicine</a:t>
            </a:r>
            <a:r>
              <a:rPr kumimoji="0" sz="25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500" b="0" i="0" u="none" strike="noStrike" kern="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eaching Hospi</a:t>
            </a:r>
            <a:r>
              <a:rPr kumimoji="0" sz="2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al</a:t>
            </a:r>
            <a:r>
              <a:rPr kumimoji="0" sz="2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,</a:t>
            </a:r>
            <a:r>
              <a:rPr kumimoji="0" sz="25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Prague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3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Medical</a:t>
            </a:r>
            <a:r>
              <a:rPr kumimoji="0" sz="25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Residency</a:t>
            </a:r>
            <a:r>
              <a:rPr kumimoji="0" sz="25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-</a:t>
            </a:r>
            <a:r>
              <a:rPr kumimoji="0" sz="25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5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ramingha</a:t>
            </a:r>
            <a:r>
              <a:rPr kumimoji="0" sz="25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m,</a:t>
            </a:r>
            <a:r>
              <a:rPr kumimoji="0" sz="25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5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2700" marR="415925" lvl="0" indent="0" defTabSz="914400" eaLnBrk="1" fontAlgn="auto" latinLnBrk="0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Cardiology</a:t>
            </a:r>
            <a:r>
              <a:rPr kumimoji="0" sz="25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5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ellowship</a:t>
            </a:r>
            <a:r>
              <a:rPr kumimoji="0" sz="25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-</a:t>
            </a:r>
            <a:r>
              <a:rPr kumimoji="0" sz="25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SUN</a:t>
            </a:r>
            <a:r>
              <a:rPr kumimoji="0" sz="25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</a:t>
            </a:r>
            <a:r>
              <a:rPr kumimoji="0" sz="25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Up</a:t>
            </a:r>
            <a:r>
              <a:rPr kumimoji="0" sz="2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</a:t>
            </a:r>
            <a:r>
              <a:rPr kumimoji="0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2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r>
              <a:rPr kumimoji="0" sz="2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, </a:t>
            </a:r>
            <a:r>
              <a:rPr kumimoji="0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Syracuse</a:t>
            </a:r>
            <a:r>
              <a:rPr kumimoji="0" sz="2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,</a:t>
            </a:r>
            <a:r>
              <a:rPr kumimoji="0" sz="25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</a:t>
            </a:r>
            <a:r>
              <a:rPr kumimoji="0" sz="25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</a:t>
            </a:r>
            <a:endParaRPr kumimoji="0" sz="2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Priva</a:t>
            </a:r>
            <a:r>
              <a:rPr kumimoji="0" sz="2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te</a:t>
            </a:r>
            <a:r>
              <a:rPr kumimoji="0" sz="25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Pra</a:t>
            </a:r>
            <a:r>
              <a:rPr kumimoji="0" sz="2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ct</a:t>
            </a:r>
            <a:r>
              <a:rPr kumimoji="0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ice</a:t>
            </a:r>
            <a:r>
              <a:rPr kumimoji="0" sz="25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-</a:t>
            </a:r>
            <a:r>
              <a:rPr kumimoji="0" sz="25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New</a:t>
            </a:r>
            <a:r>
              <a:rPr kumimoji="0" sz="25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500" b="0" i="0" u="none" strike="noStrike" kern="0" cap="none" spc="-2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</a:t>
            </a:r>
            <a:r>
              <a:rPr kumimoji="0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ork</a:t>
            </a:r>
            <a:r>
              <a:rPr kumimoji="0" sz="25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Hea</a:t>
            </a:r>
            <a:r>
              <a:rPr kumimoji="0" sz="2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rt</a:t>
            </a:r>
            <a:r>
              <a:rPr kumimoji="0" sz="25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Cen</a:t>
            </a:r>
            <a:r>
              <a:rPr kumimoji="0" sz="2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er</a:t>
            </a:r>
            <a:r>
              <a:rPr kumimoji="0" sz="25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-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G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eneral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ardiology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since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2003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947022"/>
            <a:ext cx="1026671" cy="87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84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73298"/>
            <a:ext cx="856615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0" cap="none" spc="-2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Pr</a:t>
            </a:r>
            <a:r>
              <a:rPr kumimoji="0" sz="36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i</a:t>
            </a:r>
            <a:r>
              <a:rPr kumimoji="0" sz="3600" b="1" i="0" u="none" strike="noStrike" kern="0" cap="none" spc="-4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m</a:t>
            </a:r>
            <a:r>
              <a:rPr kumimoji="0" sz="3600" b="1" i="0" u="none" strike="noStrike" kern="0" cap="none" spc="-2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a</a:t>
            </a:r>
            <a:r>
              <a:rPr kumimoji="0" sz="3600" b="1" i="0" u="none" strike="noStrike" kern="0" cap="none" spc="13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r</a:t>
            </a:r>
            <a:r>
              <a:rPr kumimoji="0" sz="3600" b="1" i="0" u="none" strike="noStrike" kern="0" cap="none" spc="-2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y</a:t>
            </a:r>
            <a:r>
              <a:rPr kumimoji="0" sz="36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 </a:t>
            </a:r>
            <a:r>
              <a:rPr kumimoji="0" sz="3600" b="1" i="0" u="none" strike="noStrike" kern="0" cap="none" spc="-3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P</a:t>
            </a:r>
            <a:r>
              <a:rPr kumimoji="0" sz="3600" b="1" i="0" u="none" strike="noStrike" kern="0" cap="none" spc="2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r</a:t>
            </a:r>
            <a:r>
              <a:rPr kumimoji="0" sz="3600" b="1" i="0" u="none" strike="noStrike" kern="0" cap="none" spc="-2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e</a:t>
            </a:r>
            <a:r>
              <a:rPr kumimoji="0" sz="3600" b="1" i="0" u="none" strike="noStrike" kern="0" cap="none" spc="-6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v</a:t>
            </a:r>
            <a:r>
              <a:rPr kumimoji="0" sz="3600" b="1" i="0" u="none" strike="noStrike" kern="0" cap="none" spc="-2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e</a:t>
            </a:r>
            <a:r>
              <a:rPr kumimoji="0" sz="36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n</a:t>
            </a:r>
            <a:r>
              <a:rPr kumimoji="0" sz="3600" b="1" i="0" u="none" strike="noStrike" kern="0" cap="none" spc="-1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t</a:t>
            </a:r>
            <a:r>
              <a:rPr kumimoji="0" sz="36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ion</a:t>
            </a:r>
            <a:r>
              <a:rPr kumimoji="0" sz="36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 </a:t>
            </a:r>
            <a:r>
              <a:rPr kumimoji="0" sz="36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Glo</a:t>
            </a:r>
            <a:r>
              <a:rPr kumimoji="0" sz="36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b</a:t>
            </a:r>
            <a:r>
              <a:rPr kumimoji="0" sz="36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al </a:t>
            </a:r>
            <a:r>
              <a:rPr kumimoji="0" sz="3600" b="1" i="0" u="none" strike="noStrike" kern="0" cap="none" spc="-3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R</a:t>
            </a:r>
            <a:r>
              <a:rPr kumimoji="0" sz="36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i</a:t>
            </a:r>
            <a:r>
              <a:rPr kumimoji="0" sz="3600" b="1" i="0" u="none" strike="noStrike" kern="0" cap="none" spc="-1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s</a:t>
            </a:r>
            <a:r>
              <a:rPr kumimoji="0" sz="36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k A</a:t>
            </a:r>
            <a:r>
              <a:rPr kumimoji="0" sz="3600" b="1" i="0" u="none" strike="noStrike" kern="0" cap="none" spc="-1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ss</a:t>
            </a:r>
            <a:r>
              <a:rPr kumimoji="0" sz="3600" b="1" i="0" u="none" strike="noStrike" kern="0" cap="none" spc="-2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e</a:t>
            </a:r>
            <a:r>
              <a:rPr kumimoji="0" sz="3600" b="1" i="0" u="none" strike="noStrike" kern="0" cap="none" spc="-1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ss</a:t>
            </a:r>
            <a:r>
              <a:rPr kumimoji="0" sz="3600" b="1" i="0" u="none" strike="noStrike" kern="0" cap="none" spc="-3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me</a:t>
            </a:r>
            <a:r>
              <a:rPr kumimoji="0" sz="36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n</a:t>
            </a:r>
            <a:r>
              <a:rPr kumimoji="0" sz="3600" b="1" i="0" u="none" strike="noStrike" kern="0" cap="none" spc="-1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t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/>
              <a:cs typeface="Garamon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19200" y="914337"/>
            <a:ext cx="5139055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1305" marR="0" lvl="0" indent="-268605" defTabSz="914400" eaLnBrk="1" fontAlgn="auto" latinLnBrk="0" hangingPunct="1">
              <a:lnSpc>
                <a:spcPts val="30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81305" algn="l"/>
              </a:tabLst>
              <a:defRPr/>
            </a:pPr>
            <a:r>
              <a:rPr kumimoji="0" sz="2600" b="0" i="0" u="none" strike="noStrike" kern="0" cap="none" spc="-3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r>
              <a:rPr kumimoji="0" sz="2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ima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10-year</a:t>
            </a:r>
            <a:r>
              <a:rPr kumimoji="0" sz="2600" b="0" i="0" u="none" strike="noStrike" kern="0" cap="none" spc="-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ASCVD*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risk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33600" y="1380269"/>
            <a:ext cx="6097905" cy="699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lvl="0" indent="-457200" defTabSz="914400" eaLnBrk="1" fontAlgn="auto" latinLnBrk="0" hangingPunct="1">
              <a:lnSpc>
                <a:spcPct val="118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New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Pooled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Coho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rt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Risk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Equa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ions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469900" marR="5080" lvl="0" indent="-457200" defTabSz="914400" eaLnBrk="1" fontAlgn="auto" latinLnBrk="0" hangingPunct="1">
              <a:lnSpc>
                <a:spcPct val="118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sz="20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hi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black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men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women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19200" y="2331924"/>
            <a:ext cx="7764145" cy="7950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1305" marR="5080" lvl="0" indent="-268605" defTabSz="91440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81305" algn="l"/>
              </a:tabLst>
              <a:defRPr/>
            </a:pP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More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accura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ely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iden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ies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higher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risk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individuals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or </a:t>
            </a:r>
            <a:r>
              <a:rPr kumimoji="0" sz="2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herapy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171700" y="3333979"/>
            <a:ext cx="7025005" cy="16261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323850" lvl="0" indent="-457200" defTabSz="91440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ocuses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herapy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on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hose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mo</a:t>
            </a:r>
            <a:r>
              <a:rPr kumimoji="0" sz="20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likely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 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benefit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469900" marR="5080" lvl="0" indent="-457200" defTabSz="914400" eaLnBrk="1" fontAlgn="auto" latinLnBrk="0" hangingPunct="1">
              <a:lnSpc>
                <a:spcPts val="31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sz="2000" b="0" i="0" u="none" strike="noStrike" kern="0" cap="none" spc="-2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ou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may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wish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avoid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ini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ia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ing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herapy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 high-risk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groups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ound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no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bene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(higher grades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hea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rt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ailure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hemodialysis)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219200" y="5559075"/>
            <a:ext cx="738949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*10-year</a:t>
            </a:r>
            <a:r>
              <a:rPr kumimoji="0" sz="1600" b="0" i="0" u="none" strike="noStrike" kern="0" cap="none" spc="-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ASVD</a:t>
            </a:r>
            <a:r>
              <a:rPr kumimoji="0" sz="1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: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Risk</a:t>
            </a:r>
            <a:r>
              <a:rPr kumimoji="0" sz="1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1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 f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rst</a:t>
            </a:r>
            <a:r>
              <a:rPr kumimoji="0" sz="1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non</a:t>
            </a:r>
            <a:r>
              <a:rPr kumimoji="0" sz="1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1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al</a:t>
            </a:r>
            <a:r>
              <a:rPr kumimoji="0" sz="1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myocardial</a:t>
            </a:r>
            <a:r>
              <a:rPr kumimoji="0" sz="1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1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rct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ion</a:t>
            </a:r>
            <a:r>
              <a:rPr kumimoji="0" sz="1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,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coronary</a:t>
            </a:r>
            <a:r>
              <a:rPr kumimoji="0" sz="1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hea</a:t>
            </a:r>
            <a:r>
              <a:rPr kumimoji="0" sz="1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rt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disease dea</a:t>
            </a:r>
            <a:r>
              <a:rPr kumimoji="0" sz="1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</a:t>
            </a:r>
            <a:r>
              <a:rPr kumimoji="0" sz="1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,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non</a:t>
            </a:r>
            <a:r>
              <a:rPr kumimoji="0" sz="1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1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al</a:t>
            </a:r>
            <a:r>
              <a:rPr kumimoji="0" sz="1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or</a:t>
            </a:r>
            <a:r>
              <a:rPr kumimoji="0" sz="1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f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1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al</a:t>
            </a:r>
            <a:r>
              <a:rPr kumimoji="0" sz="1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roke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947022"/>
            <a:ext cx="1026671" cy="87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98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43000" y="1143000"/>
            <a:ext cx="9753600" cy="26545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36195" lvl="0" indent="-457200" defTabSz="91440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sz="3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hresholds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or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ini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ia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ing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herapy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derived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rom 3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exclusively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primary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preven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ion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RC</a:t>
            </a:r>
            <a:r>
              <a:rPr kumimoji="0" sz="3000" b="0" i="0" u="none" strike="noStrike" kern="0" cap="none" spc="-3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</a:t>
            </a:r>
          </a:p>
          <a:p>
            <a:pPr marL="469900" marR="5080" lvl="0" indent="-457200" defTabSz="914400" eaLnBrk="1" fontAlgn="auto" latinLnBrk="0" hangingPunct="1">
              <a:lnSpc>
                <a:spcPts val="31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Be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fore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ini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ia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ing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herap</a:t>
            </a:r>
            <a:r>
              <a:rPr kumimoji="0" sz="3000" b="0" i="0" u="none" strike="noStrike" kern="0" cap="none" spc="-1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,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clinicians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 pa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ien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engage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discussion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po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en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ial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or ASCVD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risk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redu</a:t>
            </a:r>
            <a:r>
              <a:rPr kumimoji="0" sz="30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ct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ion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bene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ts,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po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en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ial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or adverse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r>
              <a:rPr kumimoji="0" sz="30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r>
              <a:rPr kumimoji="0" sz="30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cts,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drug-drug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era</a:t>
            </a:r>
            <a:r>
              <a:rPr kumimoji="0" sz="30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ct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ion</a:t>
            </a:r>
            <a:r>
              <a:rPr kumimoji="0" sz="30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s,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pa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ien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pre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erences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2400" y="38100"/>
            <a:ext cx="7506334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000" b="1" i="0" u="none" strike="noStrike" kern="0" cap="none" spc="-2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Pr</a:t>
            </a:r>
            <a:r>
              <a:rPr kumimoji="0" sz="40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i</a:t>
            </a:r>
            <a:r>
              <a:rPr kumimoji="0" sz="4000" b="1" i="0" u="none" strike="noStrike" kern="0" cap="none" spc="-4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m</a:t>
            </a:r>
            <a:r>
              <a:rPr kumimoji="0" sz="4000" b="1" i="0" u="none" strike="noStrike" kern="0" cap="none" spc="-2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a</a:t>
            </a:r>
            <a:r>
              <a:rPr kumimoji="0" sz="4000" b="1" i="0" u="none" strike="noStrike" kern="0" cap="none" spc="15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r</a:t>
            </a:r>
            <a:r>
              <a:rPr kumimoji="0" sz="4000" b="1" i="0" u="none" strike="noStrike" kern="0" cap="none" spc="-2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y</a:t>
            </a:r>
            <a:r>
              <a:rPr kumimoji="0" sz="40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 </a:t>
            </a:r>
            <a:r>
              <a:rPr kumimoji="0" sz="4000" b="1" i="0" u="none" strike="noStrike" kern="0" cap="none" spc="-3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P</a:t>
            </a:r>
            <a:r>
              <a:rPr kumimoji="0" sz="4000" b="1" i="0" u="none" strike="noStrike" kern="0" cap="none" spc="2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r</a:t>
            </a:r>
            <a:r>
              <a:rPr kumimoji="0" sz="4000" b="1" i="0" u="none" strike="noStrike" kern="0" cap="none" spc="-2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e</a:t>
            </a:r>
            <a:r>
              <a:rPr kumimoji="0" sz="4000" b="1" i="0" u="none" strike="noStrike" kern="0" cap="none" spc="-7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v</a:t>
            </a:r>
            <a:r>
              <a:rPr kumimoji="0" sz="4000" b="1" i="0" u="none" strike="noStrike" kern="0" cap="none" spc="-2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e</a:t>
            </a:r>
            <a:r>
              <a:rPr kumimoji="0" sz="40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n</a:t>
            </a:r>
            <a:r>
              <a:rPr kumimoji="0" sz="4000" b="1" i="0" u="none" strike="noStrike" kern="0" cap="none" spc="-1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t</a:t>
            </a:r>
            <a:r>
              <a:rPr kumimoji="0" sz="40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ion</a:t>
            </a:r>
            <a:r>
              <a:rPr kumimoji="0" sz="40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 </a:t>
            </a:r>
            <a:r>
              <a:rPr kumimoji="0" sz="40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S</a:t>
            </a:r>
            <a:r>
              <a:rPr kumimoji="0" sz="4000" b="1" i="0" u="none" strike="noStrike" kern="0" cap="none" spc="-1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tat</a:t>
            </a:r>
            <a:r>
              <a:rPr kumimoji="0" sz="40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in</a:t>
            </a:r>
            <a:r>
              <a:rPr kumimoji="0" sz="40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 </a:t>
            </a:r>
            <a:r>
              <a:rPr kumimoji="0" sz="40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T</a:t>
            </a:r>
            <a:r>
              <a:rPr kumimoji="0" sz="40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h</a:t>
            </a:r>
            <a:r>
              <a:rPr kumimoji="0" sz="4000" b="1" i="0" u="none" strike="noStrike" kern="0" cap="none" spc="-2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er</a:t>
            </a:r>
            <a:r>
              <a:rPr kumimoji="0" sz="40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a</a:t>
            </a:r>
            <a:r>
              <a:rPr kumimoji="0" sz="4000" b="1" i="0" u="none" strike="noStrike" kern="0" cap="none" spc="-7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p</a:t>
            </a:r>
            <a:r>
              <a:rPr kumimoji="0" sz="4000" b="1" i="0" u="none" strike="noStrike" kern="0" cap="none" spc="-2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y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/>
              <a:cs typeface="Garamond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947022"/>
            <a:ext cx="1026671" cy="87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445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192903"/>
            <a:ext cx="8458200" cy="58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8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I</a:t>
            </a:r>
            <a:r>
              <a:rPr kumimoji="0" sz="38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nd</a:t>
            </a:r>
            <a:r>
              <a:rPr kumimoji="0" sz="3800" b="1" i="0" u="none" strike="noStrike" kern="0" cap="none" spc="-6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i</a:t>
            </a:r>
            <a:r>
              <a:rPr kumimoji="0" sz="38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vi</a:t>
            </a:r>
            <a:r>
              <a:rPr kumimoji="0" sz="38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du</a:t>
            </a:r>
            <a:r>
              <a:rPr kumimoji="0" sz="38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al</a:t>
            </a:r>
            <a:r>
              <a:rPr kumimoji="0" sz="3800" b="1" i="0" u="none" strike="noStrike" kern="0" cap="none" spc="-2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s</a:t>
            </a:r>
            <a:r>
              <a:rPr kumimoji="0" sz="38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 </a:t>
            </a:r>
            <a:r>
              <a:rPr kumimoji="0" sz="3800" b="1" i="0" u="none" strike="noStrike" kern="0" cap="none" spc="-4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N</a:t>
            </a:r>
            <a:r>
              <a:rPr kumimoji="0" sz="3800" b="1" i="0" u="none" strike="noStrike" kern="0" cap="none" spc="-2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ot</a:t>
            </a:r>
            <a:r>
              <a:rPr kumimoji="0" sz="38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 in</a:t>
            </a:r>
            <a:r>
              <a:rPr kumimoji="0" sz="38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 </a:t>
            </a:r>
            <a:r>
              <a:rPr kumimoji="0" sz="38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a S</a:t>
            </a:r>
            <a:r>
              <a:rPr kumimoji="0" sz="3800" b="1" i="0" u="none" strike="noStrike" kern="0" cap="none" spc="-1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tat</a:t>
            </a:r>
            <a:r>
              <a:rPr kumimoji="0" sz="38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in</a:t>
            </a:r>
            <a:r>
              <a:rPr kumimoji="0" sz="38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 B</a:t>
            </a:r>
            <a:r>
              <a:rPr kumimoji="0" sz="3800" b="1" i="0" u="none" strike="noStrike" kern="0" cap="none" spc="-2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e</a:t>
            </a:r>
            <a:r>
              <a:rPr kumimoji="0" sz="38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n</a:t>
            </a:r>
            <a:r>
              <a:rPr kumimoji="0" sz="3800" b="1" i="0" u="none" strike="noStrike" kern="0" cap="none" spc="-2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e</a:t>
            </a:r>
            <a:r>
              <a:rPr kumimoji="0" sz="38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f</a:t>
            </a:r>
            <a:r>
              <a:rPr kumimoji="0" sz="38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i</a:t>
            </a:r>
            <a:r>
              <a:rPr kumimoji="0" sz="3800" b="1" i="0" u="none" strike="noStrike" kern="0" cap="none" spc="-1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t</a:t>
            </a:r>
            <a:r>
              <a:rPr kumimoji="0" sz="38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 </a:t>
            </a:r>
            <a:r>
              <a:rPr kumimoji="0" sz="3800" b="1" i="0" u="none" strike="noStrike" kern="0" cap="none" spc="-3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G</a:t>
            </a:r>
            <a:r>
              <a:rPr kumimoji="0" sz="3800" b="1" i="0" u="none" strike="noStrike" kern="0" cap="none" spc="2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r</a:t>
            </a:r>
            <a:r>
              <a:rPr kumimoji="0" sz="38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o</a:t>
            </a:r>
            <a:r>
              <a:rPr kumimoji="0" sz="38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u</a:t>
            </a:r>
            <a:r>
              <a:rPr kumimoji="0" sz="38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p</a:t>
            </a:r>
            <a:endParaRPr kumimoji="0" sz="3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/>
              <a:cs typeface="Garamon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99908" y="1221376"/>
            <a:ext cx="141605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•</a:t>
            </a:r>
            <a:endParaRPr kumimoji="0" sz="2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60600" y="1231035"/>
            <a:ext cx="7606030" cy="7950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hose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or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whom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risk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decision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is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unce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ain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,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hese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2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ors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may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orm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clinical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decision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making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: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22233" y="2008776"/>
            <a:ext cx="141605" cy="2385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31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•</a:t>
            </a:r>
            <a:endParaRPr kumimoji="0" sz="2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•</a:t>
            </a:r>
            <a:endParaRPr kumimoji="0" sz="2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•</a:t>
            </a:r>
            <a:endParaRPr kumimoji="0" sz="2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•</a:t>
            </a:r>
            <a:endParaRPr kumimoji="0" sz="2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•</a:t>
            </a:r>
            <a:endParaRPr kumimoji="0" sz="2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ts val="31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•</a:t>
            </a:r>
            <a:endParaRPr kumimoji="0" sz="2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84500" y="2005734"/>
            <a:ext cx="5237480" cy="2385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amily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hi</a:t>
            </a:r>
            <a:r>
              <a:rPr kumimoji="0" sz="2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ory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prema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ure</a:t>
            </a:r>
            <a:r>
              <a:rPr kumimoji="0" sz="2600" b="0" i="0" u="none" strike="noStrike" kern="0" cap="none" spc="-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ASCVD Eleva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ed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li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ime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risk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600" b="0" i="0" u="none" strike="noStrike" kern="0" cap="none" spc="-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ASCVD LDL-C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≥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160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mg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/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dL</a:t>
            </a:r>
            <a:endParaRPr kumimoji="0" sz="2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ts val="29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hs-CR</a:t>
            </a:r>
            <a:r>
              <a:rPr kumimoji="0" sz="2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</a:t>
            </a:r>
            <a:r>
              <a:rPr kumimoji="0" sz="2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≥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2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0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mg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/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</a:t>
            </a:r>
            <a:endParaRPr kumimoji="0" sz="2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721360" lvl="0" indent="0" defTabSz="914400" eaLnBrk="1" fontAlgn="auto" latinLnBrk="0" hangingPunct="1">
              <a:lnSpc>
                <a:spcPts val="31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CAC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score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≥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300</a:t>
            </a:r>
            <a:r>
              <a:rPr kumimoji="0" sz="2600" b="0" i="0" u="none" strike="noStrike" kern="0" cap="none" spc="-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Aga</a:t>
            </a:r>
            <a:r>
              <a:rPr kumimoji="0" sz="2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on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uni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 </a:t>
            </a:r>
            <a:r>
              <a:rPr kumimoji="0" sz="2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ABI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&lt;0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9</a:t>
            </a:r>
            <a:endParaRPr kumimoji="0" sz="2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99908" y="4485276"/>
            <a:ext cx="141605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•</a:t>
            </a:r>
            <a:endParaRPr kumimoji="0" sz="2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60600" y="4482235"/>
            <a:ext cx="8230234" cy="7950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Sta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tin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use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ill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requires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discussion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be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ween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clinician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 patient</a:t>
            </a:r>
            <a:endParaRPr kumimoji="0" sz="2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947022"/>
            <a:ext cx="1026671" cy="87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1070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5843587"/>
            <a:ext cx="8839200" cy="927100"/>
          </a:xfrm>
          <a:custGeom>
            <a:avLst/>
            <a:gdLst/>
            <a:ahLst/>
            <a:cxnLst/>
            <a:rect l="l" t="t" r="r" b="b"/>
            <a:pathLst>
              <a:path w="8839200" h="927100">
                <a:moveTo>
                  <a:pt x="0" y="0"/>
                </a:moveTo>
                <a:lnTo>
                  <a:pt x="8839200" y="0"/>
                </a:lnTo>
                <a:lnTo>
                  <a:pt x="8839200" y="927100"/>
                </a:lnTo>
                <a:lnTo>
                  <a:pt x="0" y="9271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52600" y="5843587"/>
            <a:ext cx="8839200" cy="927100"/>
          </a:xfrm>
          <a:custGeom>
            <a:avLst/>
            <a:gdLst/>
            <a:ahLst/>
            <a:cxnLst/>
            <a:rect l="l" t="t" r="r" b="b"/>
            <a:pathLst>
              <a:path w="8839200" h="927100">
                <a:moveTo>
                  <a:pt x="0" y="0"/>
                </a:moveTo>
                <a:lnTo>
                  <a:pt x="8839200" y="0"/>
                </a:lnTo>
                <a:lnTo>
                  <a:pt x="8839200" y="927100"/>
                </a:lnTo>
                <a:lnTo>
                  <a:pt x="0" y="9271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2400" y="82078"/>
            <a:ext cx="8736330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3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S</a:t>
            </a:r>
            <a:r>
              <a:rPr kumimoji="0" sz="3300" b="1" i="0" u="none" strike="noStrike" kern="0" cap="none" spc="-1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tatin</a:t>
            </a:r>
            <a:r>
              <a:rPr kumimoji="0" sz="33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 </a:t>
            </a:r>
            <a:r>
              <a:rPr kumimoji="0" sz="3300" b="1" i="0" u="none" strike="noStrike" kern="0" cap="none" spc="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T</a:t>
            </a:r>
            <a:r>
              <a:rPr kumimoji="0" sz="33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h</a:t>
            </a:r>
            <a:r>
              <a:rPr kumimoji="0" sz="3300" b="1" i="0" u="none" strike="noStrike" kern="0" cap="none" spc="-2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er</a:t>
            </a:r>
            <a:r>
              <a:rPr kumimoji="0" sz="33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a</a:t>
            </a:r>
            <a:r>
              <a:rPr kumimoji="0" sz="3300" b="1" i="0" u="none" strike="noStrike" kern="0" cap="none" spc="-6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p</a:t>
            </a:r>
            <a:r>
              <a:rPr kumimoji="0" sz="3300" b="1" i="0" u="none" strike="noStrike" kern="0" cap="none" spc="-2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y</a:t>
            </a:r>
            <a:r>
              <a:rPr kumimoji="0" sz="33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: </a:t>
            </a:r>
            <a:r>
              <a:rPr kumimoji="0" sz="3300" b="1" i="0" u="none" strike="noStrike" kern="0" cap="none" spc="-3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M</a:t>
            </a:r>
            <a:r>
              <a:rPr kumimoji="0" sz="33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o</a:t>
            </a:r>
            <a:r>
              <a:rPr kumimoji="0" sz="33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n</a:t>
            </a:r>
            <a:r>
              <a:rPr kumimoji="0" sz="33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i</a:t>
            </a:r>
            <a:r>
              <a:rPr kumimoji="0" sz="3300" b="1" i="0" u="none" strike="noStrike" kern="0" cap="none" spc="-1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to</a:t>
            </a:r>
            <a:r>
              <a:rPr kumimoji="0" sz="3300" b="1" i="0" u="none" strike="noStrike" kern="0" cap="none" spc="-2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r</a:t>
            </a:r>
            <a:r>
              <a:rPr kumimoji="0" sz="33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i</a:t>
            </a:r>
            <a:r>
              <a:rPr kumimoji="0" sz="33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n</a:t>
            </a:r>
            <a:r>
              <a:rPr kumimoji="0" sz="3300" b="1" i="0" u="none" strike="noStrike" kern="0" cap="none" spc="-2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g</a:t>
            </a:r>
            <a:r>
              <a:rPr kumimoji="0" sz="33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 </a:t>
            </a:r>
            <a:r>
              <a:rPr kumimoji="0" sz="3300" b="1" i="0" u="none" strike="noStrike" kern="0" cap="none" spc="-6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R</a:t>
            </a:r>
            <a:r>
              <a:rPr kumimoji="0" sz="3300" b="1" i="0" u="none" strike="noStrike" kern="0" cap="none" spc="-2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e</a:t>
            </a:r>
            <a:r>
              <a:rPr kumimoji="0" sz="3300" b="1" i="0" u="none" strike="noStrike" kern="0" cap="none" spc="-1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s</a:t>
            </a:r>
            <a:r>
              <a:rPr kumimoji="0" sz="33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p</a:t>
            </a:r>
            <a:r>
              <a:rPr kumimoji="0" sz="33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o</a:t>
            </a:r>
            <a:r>
              <a:rPr kumimoji="0" sz="33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n</a:t>
            </a:r>
            <a:r>
              <a:rPr kumimoji="0" sz="3300" b="1" i="0" u="none" strike="noStrike" kern="0" cap="none" spc="-1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s</a:t>
            </a:r>
            <a:r>
              <a:rPr kumimoji="0" sz="3300" b="1" i="0" u="none" strike="noStrike" kern="0" cap="none" spc="-2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e</a:t>
            </a:r>
            <a:r>
              <a:rPr kumimoji="0" sz="33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-A</a:t>
            </a:r>
            <a:r>
              <a:rPr kumimoji="0" sz="33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dh</a:t>
            </a:r>
            <a:r>
              <a:rPr kumimoji="0" sz="3300" b="1" i="0" u="none" strike="noStrike" kern="0" cap="none" spc="-2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e</a:t>
            </a:r>
            <a:r>
              <a:rPr kumimoji="0" sz="3300" b="1" i="0" u="none" strike="noStrike" kern="0" cap="none" spc="1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r</a:t>
            </a:r>
            <a:r>
              <a:rPr kumimoji="0" sz="3300" b="1" i="0" u="none" strike="noStrike" kern="0" cap="none" spc="-2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e</a:t>
            </a:r>
            <a:r>
              <a:rPr kumimoji="0" sz="33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n</a:t>
            </a:r>
            <a:r>
              <a:rPr kumimoji="0" sz="3300" b="1" i="0" u="none" strike="noStrike" kern="0" cap="none" spc="-2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c</a:t>
            </a:r>
            <a:r>
              <a:rPr kumimoji="0" sz="3300" b="1" i="0" u="none" strike="noStrike" kern="0" cap="none" spc="-2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e</a:t>
            </a:r>
            <a:endParaRPr kumimoji="0" sz="3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/>
              <a:cs typeface="Garamon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1855" y="719611"/>
            <a:ext cx="11867745" cy="61156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1855" y="1143000"/>
            <a:ext cx="1943735" cy="24648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*</a:t>
            </a: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Fa</a:t>
            </a:r>
            <a:r>
              <a:rPr kumimoji="0" sz="1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sting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lipid</a:t>
            </a:r>
            <a:r>
              <a:rPr kumimoji="0" sz="1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panel pre</a:t>
            </a:r>
            <a:r>
              <a:rPr kumimoji="0" sz="1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erred</a:t>
            </a:r>
            <a:r>
              <a:rPr kumimoji="0" sz="1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. I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</a:t>
            </a:r>
            <a:r>
              <a:rPr kumimoji="0" sz="1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1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non</a:t>
            </a:r>
            <a:r>
              <a:rPr kumimoji="0" sz="1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1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ing individual</a:t>
            </a:r>
            <a:r>
              <a:rPr kumimoji="0" sz="1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,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1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non</a:t>
            </a:r>
            <a:r>
              <a:rPr kumimoji="0" sz="1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1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ing non–HDL-C</a:t>
            </a:r>
            <a:r>
              <a:rPr kumimoji="0" sz="1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≥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220</a:t>
            </a:r>
            <a:r>
              <a:rPr kumimoji="0" sz="1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mg</a:t>
            </a:r>
            <a:r>
              <a:rPr kumimoji="0" sz="1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/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dL may</a:t>
            </a:r>
            <a:r>
              <a:rPr kumimoji="0" sz="1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indica</a:t>
            </a:r>
            <a:r>
              <a:rPr kumimoji="0" sz="1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r>
              <a:rPr kumimoji="0" sz="1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gene</a:t>
            </a:r>
            <a:r>
              <a:rPr kumimoji="0" sz="1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ic hyperchole</a:t>
            </a:r>
            <a:r>
              <a:rPr kumimoji="0" sz="1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erolemia</a:t>
            </a:r>
            <a:r>
              <a:rPr kumimoji="0" sz="1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t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ha</a:t>
            </a:r>
            <a:r>
              <a:rPr kumimoji="0" sz="1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requires</a:t>
            </a:r>
            <a:r>
              <a:rPr kumimoji="0" sz="1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f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u</a:t>
            </a:r>
            <a:r>
              <a:rPr kumimoji="0" sz="1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rt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her</a:t>
            </a:r>
            <a:r>
              <a:rPr kumimoji="0" sz="1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evalua</a:t>
            </a:r>
            <a:r>
              <a:rPr kumimoji="0" sz="1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ion or</a:t>
            </a:r>
            <a:r>
              <a:rPr kumimoji="0" sz="1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1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secondary</a:t>
            </a:r>
            <a:r>
              <a:rPr kumimoji="0" sz="1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r>
              <a:rPr kumimoji="0" sz="1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iolog</a:t>
            </a:r>
            <a:r>
              <a:rPr kumimoji="0" sz="1000" b="0" i="0" u="none" strike="noStrike" kern="0" cap="none" spc="-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</a:t>
            </a:r>
            <a:r>
              <a:rPr kumimoji="0" sz="1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. If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non</a:t>
            </a:r>
            <a:r>
              <a:rPr kumimoji="0" sz="1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1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ing</a:t>
            </a:r>
            <a:r>
              <a:rPr kumimoji="0" sz="1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t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riglycerides are</a:t>
            </a:r>
            <a:r>
              <a:rPr kumimoji="0" sz="1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≥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500</a:t>
            </a:r>
            <a:r>
              <a:rPr kumimoji="0" sz="1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mg</a:t>
            </a:r>
            <a:r>
              <a:rPr kumimoji="0" sz="1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/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dL</a:t>
            </a:r>
            <a:r>
              <a:rPr kumimoji="0" sz="1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,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1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f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1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ing lipid</a:t>
            </a:r>
            <a:r>
              <a:rPr kumimoji="0" sz="1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panel</a:t>
            </a:r>
            <a:r>
              <a:rPr kumimoji="0" sz="1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is</a:t>
            </a:r>
            <a:r>
              <a:rPr kumimoji="0" sz="1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required</a:t>
            </a:r>
            <a:r>
              <a:rPr kumimoji="0" sz="1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32384" lvl="0" indent="0" defTabSz="914400" eaLnBrk="1" fontAlgn="auto" latinLnBrk="0" hangingPunct="1">
              <a:lnSpc>
                <a:spcPts val="15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†</a:t>
            </a:r>
            <a:r>
              <a:rPr kumimoji="0" sz="1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 t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hose</a:t>
            </a:r>
            <a:r>
              <a:rPr kumimoji="0" sz="1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already</a:t>
            </a:r>
            <a:r>
              <a:rPr kumimoji="0" sz="1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on</a:t>
            </a:r>
            <a:r>
              <a:rPr kumimoji="0" sz="1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 </a:t>
            </a:r>
            <a:r>
              <a:rPr kumimoji="0" sz="1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1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1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,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1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whom</a:t>
            </a:r>
            <a:r>
              <a:rPr kumimoji="0" sz="1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baseline LDL-C</a:t>
            </a:r>
            <a:r>
              <a:rPr kumimoji="0" sz="1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is</a:t>
            </a:r>
            <a:r>
              <a:rPr kumimoji="0" sz="1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unknown</a:t>
            </a:r>
            <a:r>
              <a:rPr kumimoji="0" sz="1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,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 LDL-C</a:t>
            </a:r>
            <a:r>
              <a:rPr kumimoji="0" sz="1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&lt;100</a:t>
            </a:r>
            <a:r>
              <a:rPr kumimoji="0" sz="1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mg</a:t>
            </a:r>
            <a:r>
              <a:rPr kumimoji="0" sz="1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/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dL</a:t>
            </a:r>
            <a:r>
              <a:rPr kumimoji="0" sz="1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was observed</a:t>
            </a:r>
            <a:r>
              <a:rPr kumimoji="0" sz="1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1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mo</a:t>
            </a:r>
            <a:r>
              <a:rPr kumimoji="0" sz="1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individuals</a:t>
            </a:r>
            <a:r>
              <a:rPr kumimoji="0" sz="1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receiving</a:t>
            </a:r>
            <a:r>
              <a:rPr kumimoji="0" sz="1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high- in</a:t>
            </a:r>
            <a:r>
              <a:rPr kumimoji="0" sz="1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ensi</a:t>
            </a:r>
            <a:r>
              <a:rPr kumimoji="0" sz="1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</a:t>
            </a:r>
            <a:r>
              <a:rPr kumimoji="0" sz="1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st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1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1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t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herapy</a:t>
            </a:r>
            <a:r>
              <a:rPr kumimoji="0" sz="1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 RC</a:t>
            </a:r>
            <a:r>
              <a:rPr kumimoji="0" sz="1000" b="0" i="0" u="none" strike="noStrike" kern="0" cap="none" spc="-1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1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s.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78562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5843587"/>
            <a:ext cx="8839200" cy="927100"/>
          </a:xfrm>
          <a:custGeom>
            <a:avLst/>
            <a:gdLst/>
            <a:ahLst/>
            <a:cxnLst/>
            <a:rect l="l" t="t" r="r" b="b"/>
            <a:pathLst>
              <a:path w="8839200" h="927100">
                <a:moveTo>
                  <a:pt x="0" y="0"/>
                </a:moveTo>
                <a:lnTo>
                  <a:pt x="8839200" y="0"/>
                </a:lnTo>
                <a:lnTo>
                  <a:pt x="8839200" y="927100"/>
                </a:lnTo>
                <a:lnTo>
                  <a:pt x="0" y="9271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52600" y="5843587"/>
            <a:ext cx="8839200" cy="927100"/>
          </a:xfrm>
          <a:custGeom>
            <a:avLst/>
            <a:gdLst/>
            <a:ahLst/>
            <a:cxnLst/>
            <a:rect l="l" t="t" r="r" b="b"/>
            <a:pathLst>
              <a:path w="8839200" h="927100">
                <a:moveTo>
                  <a:pt x="0" y="0"/>
                </a:moveTo>
                <a:lnTo>
                  <a:pt x="8839200" y="0"/>
                </a:lnTo>
                <a:lnTo>
                  <a:pt x="8839200" y="927100"/>
                </a:lnTo>
                <a:lnTo>
                  <a:pt x="0" y="9271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2400" y="76200"/>
            <a:ext cx="7193915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300" b="1" i="0" u="none" strike="noStrike" kern="0" cap="none" spc="-3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Mo</a:t>
            </a:r>
            <a:r>
              <a:rPr kumimoji="0" sz="33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n</a:t>
            </a:r>
            <a:r>
              <a:rPr kumimoji="0" sz="33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i</a:t>
            </a:r>
            <a:r>
              <a:rPr kumimoji="0" sz="3300" b="1" i="0" u="none" strike="noStrike" kern="0" cap="none" spc="-1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to</a:t>
            </a:r>
            <a:r>
              <a:rPr kumimoji="0" sz="3300" b="1" i="0" u="none" strike="noStrike" kern="0" cap="none" spc="-2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r</a:t>
            </a:r>
            <a:r>
              <a:rPr kumimoji="0" sz="33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i</a:t>
            </a:r>
            <a:r>
              <a:rPr kumimoji="0" sz="33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n</a:t>
            </a:r>
            <a:r>
              <a:rPr kumimoji="0" sz="3300" b="1" i="0" u="none" strike="noStrike" kern="0" cap="none" spc="-2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g</a:t>
            </a:r>
            <a:r>
              <a:rPr kumimoji="0" sz="33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 </a:t>
            </a:r>
            <a:r>
              <a:rPr kumimoji="0" sz="3300" b="1" i="0" u="none" strike="noStrike" kern="0" cap="none" spc="-6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R</a:t>
            </a:r>
            <a:r>
              <a:rPr kumimoji="0" sz="3300" b="1" i="0" u="none" strike="noStrike" kern="0" cap="none" spc="-2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e</a:t>
            </a:r>
            <a:r>
              <a:rPr kumimoji="0" sz="3300" b="1" i="0" u="none" strike="noStrike" kern="0" cap="none" spc="-1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s</a:t>
            </a:r>
            <a:r>
              <a:rPr kumimoji="0" sz="33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p</a:t>
            </a:r>
            <a:r>
              <a:rPr kumimoji="0" sz="33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o</a:t>
            </a:r>
            <a:r>
              <a:rPr kumimoji="0" sz="33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n</a:t>
            </a:r>
            <a:r>
              <a:rPr kumimoji="0" sz="3300" b="1" i="0" u="none" strike="noStrike" kern="0" cap="none" spc="-1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s</a:t>
            </a:r>
            <a:r>
              <a:rPr kumimoji="0" sz="3300" b="1" i="0" u="none" strike="noStrike" kern="0" cap="none" spc="-2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e</a:t>
            </a:r>
            <a:r>
              <a:rPr kumimoji="0" sz="33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-A</a:t>
            </a:r>
            <a:r>
              <a:rPr kumimoji="0" sz="33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dh</a:t>
            </a:r>
            <a:r>
              <a:rPr kumimoji="0" sz="3300" b="1" i="0" u="none" strike="noStrike" kern="0" cap="none" spc="-2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e</a:t>
            </a:r>
            <a:r>
              <a:rPr kumimoji="0" sz="3300" b="1" i="0" u="none" strike="noStrike" kern="0" cap="none" spc="1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r</a:t>
            </a:r>
            <a:r>
              <a:rPr kumimoji="0" sz="3300" b="1" i="0" u="none" strike="noStrike" kern="0" cap="none" spc="-2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e</a:t>
            </a:r>
            <a:r>
              <a:rPr kumimoji="0" sz="33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n</a:t>
            </a:r>
            <a:r>
              <a:rPr kumimoji="0" sz="3300" b="1" i="0" u="none" strike="noStrike" kern="0" cap="none" spc="-2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c</a:t>
            </a:r>
            <a:r>
              <a:rPr kumimoji="0" sz="3300" b="1" i="0" u="none" strike="noStrike" kern="0" cap="none" spc="-2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e</a:t>
            </a:r>
            <a:r>
              <a:rPr kumimoji="0" sz="33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 </a:t>
            </a:r>
            <a:r>
              <a:rPr kumimoji="0" sz="3300" b="1" i="0" u="none" strike="noStrike" kern="0" cap="none" spc="-1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(</a:t>
            </a:r>
            <a:r>
              <a:rPr kumimoji="0" sz="3300" b="1" i="0" u="none" strike="noStrike" kern="0" cap="none" spc="-2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c</a:t>
            </a:r>
            <a:r>
              <a:rPr kumimoji="0" sz="33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o</a:t>
            </a:r>
            <a:r>
              <a:rPr kumimoji="0" sz="33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n</a:t>
            </a:r>
            <a:r>
              <a:rPr kumimoji="0" sz="3300" b="1" i="0" u="none" strike="noStrike" kern="0" cap="none" spc="-1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t</a:t>
            </a:r>
            <a:r>
              <a:rPr kumimoji="0" sz="33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.)</a:t>
            </a:r>
            <a:endParaRPr kumimoji="0" sz="3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/>
              <a:cs typeface="Garamon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2400" y="1168399"/>
            <a:ext cx="11887200" cy="56022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10800" y="6076278"/>
            <a:ext cx="1430020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‡See</a:t>
            </a:r>
            <a:r>
              <a:rPr kumimoji="0" sz="13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guideline</a:t>
            </a:r>
            <a:r>
              <a:rPr kumimoji="0" sz="13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t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r>
              <a:rPr kumimoji="0" sz="13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xt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60138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481581" y="-122525"/>
            <a:ext cx="4572000" cy="786852"/>
          </a:xfrm>
          <a:prstGeom prst="rect">
            <a:avLst/>
          </a:prstGeom>
        </p:spPr>
        <p:txBody>
          <a:bodyPr vert="horz" wrap="square" lIns="0" tIns="169642" rIns="0" bIns="0" rtlCol="0">
            <a:spAutoFit/>
          </a:bodyPr>
          <a:lstStyle/>
          <a:p>
            <a:pPr marL="2734945"/>
            <a:r>
              <a:rPr sz="4000" b="1" dirty="0">
                <a:solidFill>
                  <a:srgbClr val="2D2D8A"/>
                </a:solidFill>
                <a:latin typeface="Garamond"/>
                <a:cs typeface="Garamond"/>
              </a:rPr>
              <a:t>Sa</a:t>
            </a:r>
            <a:r>
              <a:rPr sz="4000" b="1" spc="-5" dirty="0">
                <a:solidFill>
                  <a:srgbClr val="2D2D8A"/>
                </a:solidFill>
                <a:latin typeface="Garamond"/>
                <a:cs typeface="Garamond"/>
              </a:rPr>
              <a:t>f</a:t>
            </a:r>
            <a:r>
              <a:rPr sz="4000" b="1" spc="-25" dirty="0">
                <a:solidFill>
                  <a:srgbClr val="2D2D8A"/>
                </a:solidFill>
                <a:latin typeface="Garamond"/>
                <a:cs typeface="Garamond"/>
              </a:rPr>
              <a:t>e</a:t>
            </a:r>
            <a:r>
              <a:rPr sz="4000" b="1" spc="-20" dirty="0">
                <a:solidFill>
                  <a:srgbClr val="2D2D8A"/>
                </a:solidFill>
                <a:latin typeface="Garamond"/>
                <a:cs typeface="Garamond"/>
              </a:rPr>
              <a:t>ty</a:t>
            </a:r>
            <a:endParaRPr sz="4000" dirty="0">
              <a:latin typeface="Garamond"/>
              <a:cs typeface="Garamon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400" y="914400"/>
            <a:ext cx="10896600" cy="47705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4480" marR="869315" lvl="0" indent="-271780" defTabSz="91440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84480" algn="l"/>
              </a:tabLst>
              <a:defRPr/>
            </a:pP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RC</a:t>
            </a:r>
            <a:r>
              <a:rPr kumimoji="0" sz="2600" b="0" i="0" u="none" strike="noStrike" kern="0" cap="none" spc="-3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&amp;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me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a-analyses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RC</a:t>
            </a:r>
            <a:r>
              <a:rPr kumimoji="0" sz="2600" b="0" i="0" u="none" strike="noStrike" kern="0" cap="none" spc="-3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used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iden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 impo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sa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considera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ions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869315" lvl="0" indent="0" defTabSz="91440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4480" algn="l"/>
              </a:tabLst>
              <a:defRPr/>
            </a:pP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84480" marR="0" lvl="0" indent="-271780" defTabSz="914400" eaLnBrk="1" fontAlgn="auto" latinLnBrk="0" hangingPunct="1">
              <a:lnSpc>
                <a:spcPts val="3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84480" algn="l"/>
              </a:tabLst>
              <a:defRPr/>
            </a:pP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Allow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r>
              <a:rPr kumimoji="0" sz="2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ima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ion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ne</a:t>
            </a:r>
            <a:r>
              <a:rPr kumimoji="0" sz="2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</a:t>
            </a:r>
            <a:r>
              <a:rPr kumimoji="0" sz="2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r>
              <a:rPr kumimoji="0" sz="26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</a:t>
            </a:r>
            <a:r>
              <a:rPr kumimoji="0" sz="2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r>
              <a:rPr kumimoji="0" sz="2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fi</a:t>
            </a:r>
            <a:r>
              <a:rPr kumimoji="0" sz="2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rom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herapy</a:t>
            </a:r>
          </a:p>
          <a:p>
            <a:pPr marL="932180" marR="0" lvl="1" indent="-278130" defTabSz="91440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932180" algn="l"/>
              </a:tabLst>
              <a:defRPr/>
            </a:pP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ASCVD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risk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redu</a:t>
            </a:r>
            <a:r>
              <a:rPr kumimoji="0" sz="2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ion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versus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adverse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r>
              <a:rPr kumimoji="0" sz="26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r>
              <a:rPr kumimoji="0" sz="2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54050" marR="0" lvl="1" indent="0" defTabSz="91440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32180" algn="l"/>
              </a:tabLst>
              <a:defRPr/>
            </a:pP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84480" marR="5080" lvl="0" indent="-271780" defTabSz="914400" eaLnBrk="1" fontAlgn="auto" latinLnBrk="0" hangingPunct="1">
              <a:lnSpc>
                <a:spcPts val="308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84480" algn="l"/>
              </a:tabLst>
              <a:defRPr/>
            </a:pP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Expe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rt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guidance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on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managemen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in-associa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ed adverse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r>
              <a:rPr kumimoji="0" sz="26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r>
              <a:rPr kumimoji="0" sz="2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cts,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including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muscle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symp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oms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5080" lvl="0" indent="0" defTabSz="914400" eaLnBrk="1" fontAlgn="auto" latinLnBrk="0" hangingPunct="1">
              <a:lnSpc>
                <a:spcPts val="308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>
                <a:tab pos="284480" algn="l"/>
              </a:tabLst>
              <a:defRPr/>
            </a:pP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84480" marR="208279" lvl="0" indent="-271780" defTabSz="914400" eaLnBrk="1" fontAlgn="auto" latinLnBrk="0" hangingPunct="1">
              <a:lnSpc>
                <a:spcPts val="308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84480" algn="l"/>
              </a:tabLst>
              <a:defRPr/>
            </a:pP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Advise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use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addi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ional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orma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ion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including pharmaci</a:t>
            </a:r>
            <a:r>
              <a:rPr kumimoji="0" sz="2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sts,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manu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2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urers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prescribing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orma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ion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,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84480" marR="0" lvl="0" indent="0" defTabSz="914400" eaLnBrk="1" fontAlgn="auto" latinLnBrk="0" hangingPunct="1">
              <a:lnSpc>
                <a:spcPts val="30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&amp;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drug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orma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ion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cen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ers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or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complex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cases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947022"/>
            <a:ext cx="1026671" cy="87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0891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228600" y="228600"/>
            <a:ext cx="11734800" cy="424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368300" defTabSz="91440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45765" algn="l"/>
              </a:tabLst>
              <a:defRPr/>
            </a:pPr>
            <a:r>
              <a:rPr kumimoji="0" sz="3500" b="1" i="0" u="none" strike="noStrike" kern="0" cap="none" spc="1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Ma</a:t>
            </a:r>
            <a:r>
              <a:rPr kumimoji="0" sz="3500" b="1" i="0" u="none" strike="noStrike" kern="0" cap="none" spc="1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n</a:t>
            </a:r>
            <a:r>
              <a:rPr kumimoji="0" sz="3500" b="1" i="0" u="none" strike="noStrike" kern="0" cap="none" spc="6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a</a:t>
            </a:r>
            <a:r>
              <a:rPr kumimoji="0" sz="3500" b="1" i="0" u="none" strike="noStrike" kern="0" cap="none" spc="1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g</a:t>
            </a:r>
            <a:r>
              <a:rPr kumimoji="0" sz="3500" b="1" i="0" u="none" strike="noStrike" kern="0" cap="none" spc="1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emen</a:t>
            </a:r>
            <a:r>
              <a:rPr kumimoji="0" sz="3500" b="1" i="0" u="none" strike="noStrike" kern="0" cap="none" spc="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t</a:t>
            </a:r>
            <a:r>
              <a:rPr kumimoji="0" sz="3500" b="1" i="0" u="none" strike="noStrike" kern="0" cap="none" spc="1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 of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 </a:t>
            </a:r>
            <a:r>
              <a:rPr kumimoji="0" sz="3500" b="1" i="0" u="none" strike="noStrike" kern="0" cap="none" spc="2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M</a:t>
            </a:r>
            <a:r>
              <a:rPr kumimoji="0" sz="3500" b="1" i="0" u="none" strike="noStrike" kern="0" cap="none" spc="1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us</a:t>
            </a:r>
            <a:r>
              <a:rPr kumimoji="0" sz="3500" b="1" i="0" u="none" strike="noStrike" kern="0" cap="none" spc="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c</a:t>
            </a:r>
            <a:r>
              <a:rPr kumimoji="0" sz="3500" b="1" i="0" u="none" strike="noStrike" kern="0" cap="none" spc="1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le Sympto</a:t>
            </a:r>
            <a:r>
              <a:rPr kumimoji="0" sz="3500" b="1" i="0" u="none" strike="noStrike" kern="0" cap="none" spc="1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m</a:t>
            </a:r>
            <a:r>
              <a:rPr kumimoji="0" sz="3500" b="1" i="0" u="none" strike="noStrike" kern="0" cap="none" spc="1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s </a:t>
            </a:r>
            <a:r>
              <a:rPr kumimoji="0" sz="3500" b="1" i="0" u="none" strike="noStrike" kern="0" cap="none" spc="1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on</a:t>
            </a:r>
            <a:r>
              <a:rPr kumimoji="0" sz="3500" b="1" i="0" u="none" strike="noStrike" kern="0" cap="none" spc="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 </a:t>
            </a:r>
            <a:r>
              <a:rPr kumimoji="0" sz="3500" b="1" i="0" u="none" strike="noStrike" kern="0" cap="none" spc="1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Statin</a:t>
            </a:r>
            <a:r>
              <a:rPr kumimoji="0" sz="3500" b="1" i="0" u="none" strike="noStrike" kern="0" cap="none" spc="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 </a:t>
            </a:r>
            <a:r>
              <a:rPr kumimoji="0" sz="3500" b="1" i="0" u="none" strike="noStrike" kern="0" cap="none" spc="4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T</a:t>
            </a:r>
            <a:r>
              <a:rPr kumimoji="0" sz="3500" b="1" i="0" u="none" strike="noStrike" kern="0" cap="none" spc="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her</a:t>
            </a:r>
            <a:r>
              <a:rPr kumimoji="0" sz="3500" b="1" i="0" u="none" strike="noStrike" kern="0" cap="none" spc="1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a</a:t>
            </a:r>
            <a:r>
              <a:rPr kumimoji="0" sz="3500" b="1" i="0" u="none" strike="noStrike" kern="0" cap="none" spc="-3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p</a:t>
            </a:r>
            <a:r>
              <a:rPr kumimoji="0" sz="3500" b="1" i="0" u="none" strike="noStrike" kern="0" cap="none" spc="1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y</a:t>
            </a:r>
            <a:endParaRPr kumimoji="0" sz="3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/>
              <a:cs typeface="Garamon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95400" y="1219200"/>
            <a:ext cx="7970520" cy="329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4480" marR="391795" lvl="0" indent="-271780" defTabSz="914400" eaLnBrk="1" fontAlgn="auto" latinLnBrk="0" hangingPunct="1">
              <a:lnSpc>
                <a:spcPct val="9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84480" algn="l"/>
              </a:tabLst>
              <a:defRPr/>
            </a:pPr>
            <a:r>
              <a:rPr kumimoji="0" sz="3900" b="0" i="0" u="none" strike="noStrike" kern="0" cap="none" spc="-15" normalizeH="0" baseline="106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It</a:t>
            </a:r>
            <a:r>
              <a:rPr kumimoji="0" sz="3900" b="0" i="0" u="none" strike="noStrike" kern="0" cap="none" spc="-7" normalizeH="0" baseline="106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900" b="0" i="0" u="none" strike="noStrike" kern="0" cap="none" spc="0" normalizeH="0" baseline="106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is</a:t>
            </a:r>
            <a:r>
              <a:rPr kumimoji="0" sz="3900" b="0" i="0" u="none" strike="noStrike" kern="0" cap="none" spc="-7" normalizeH="0" baseline="106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900" b="0" i="0" u="none" strike="noStrike" kern="0" cap="none" spc="0" normalizeH="0" baseline="106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reasonable</a:t>
            </a:r>
            <a:r>
              <a:rPr kumimoji="0" sz="3900" b="0" i="0" u="none" strike="noStrike" kern="0" cap="none" spc="-7" normalizeH="0" baseline="106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900" b="0" i="0" u="none" strike="noStrike" kern="0" cap="none" spc="-15" normalizeH="0" baseline="106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900" b="0" i="0" u="none" strike="noStrike" kern="0" cap="none" spc="0" normalizeH="0" baseline="106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3900" b="0" i="0" u="none" strike="noStrike" kern="0" cap="none" spc="-7" normalizeH="0" baseline="106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900" b="0" i="0" u="none" strike="noStrike" kern="0" cap="none" spc="0" normalizeH="0" baseline="106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evalua</a:t>
            </a:r>
            <a:r>
              <a:rPr kumimoji="0" sz="3900" b="0" i="0" u="none" strike="noStrike" kern="0" cap="none" spc="-15" normalizeH="0" baseline="106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900" b="0" i="0" u="none" strike="noStrike" kern="0" cap="none" spc="0" normalizeH="0" baseline="106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r>
              <a:rPr kumimoji="0" sz="3900" b="0" i="0" u="none" strike="noStrike" kern="0" cap="none" spc="-7" normalizeH="0" baseline="106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900" b="0" i="0" u="none" strike="noStrike" kern="0" cap="none" spc="0" normalizeH="0" baseline="106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3900" b="0" i="0" u="none" strike="noStrike" kern="0" cap="none" spc="-7" normalizeH="0" baseline="106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900" b="0" i="0" u="none" strike="noStrike" kern="0" cap="none" spc="-15" normalizeH="0" baseline="106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900" b="0" i="0" u="none" strike="noStrike" kern="0" cap="none" spc="0" normalizeH="0" baseline="106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rea</a:t>
            </a:r>
            <a:r>
              <a:rPr kumimoji="0" sz="3900" b="0" i="0" u="none" strike="noStrike" kern="0" cap="none" spc="-15" normalizeH="0" baseline="106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900" b="0" i="0" u="none" strike="noStrike" kern="0" cap="none" spc="-7" normalizeH="0" baseline="106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900" b="0" i="0" u="none" strike="noStrike" kern="0" cap="none" spc="0" normalizeH="0" baseline="106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muscle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symp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oms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including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pain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,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cramping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,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weakne</a:t>
            </a:r>
            <a:r>
              <a:rPr kumimoji="0" sz="2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ss,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or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igue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-t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rea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ed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pa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ien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according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 managemen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algori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hm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391795" lvl="0" indent="0" defTabSz="914400" eaLnBrk="1" fontAlgn="auto" latinLnBrk="0" hangingPunct="1">
              <a:lnSpc>
                <a:spcPct val="9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4480" algn="l"/>
              </a:tabLst>
              <a:defRPr/>
            </a:pP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84480" marR="5080" lvl="0" indent="-271780" defTabSz="914400" eaLnBrk="1" fontAlgn="auto" latinLnBrk="0" hangingPunct="1">
              <a:lnSpc>
                <a:spcPct val="98600"/>
              </a:lnSpc>
              <a:spcBef>
                <a:spcPts val="969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84480" algn="l"/>
              </a:tabLst>
              <a:defRPr/>
            </a:pPr>
            <a:r>
              <a:rPr kumimoji="0" sz="3900" b="0" i="0" u="none" strike="noStrike" kern="0" cap="none" spc="-465" normalizeH="0" baseline="106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900" b="0" i="0" u="none" strike="noStrike" kern="0" cap="none" spc="0" normalizeH="0" baseline="106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3900" b="0" i="0" u="none" strike="noStrike" kern="0" cap="none" spc="-7" normalizeH="0" baseline="106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900" b="0" i="0" u="none" strike="noStrike" kern="0" cap="none" spc="0" normalizeH="0" baseline="106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avoid</a:t>
            </a:r>
            <a:r>
              <a:rPr kumimoji="0" sz="3900" b="0" i="0" u="none" strike="noStrike" kern="0" cap="none" spc="-7" normalizeH="0" baseline="106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900" b="0" i="0" u="none" strike="noStrike" kern="0" cap="none" spc="0" normalizeH="0" baseline="106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unnecessary</a:t>
            </a:r>
            <a:r>
              <a:rPr kumimoji="0" sz="3900" b="0" i="0" u="none" strike="noStrike" kern="0" cap="none" spc="-7" normalizeH="0" baseline="106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900" b="0" i="0" u="none" strike="noStrike" kern="0" cap="none" spc="0" normalizeH="0" baseline="106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discon</a:t>
            </a:r>
            <a:r>
              <a:rPr kumimoji="0" sz="3900" b="0" i="0" u="none" strike="noStrike" kern="0" cap="none" spc="-15" normalizeH="0" baseline="106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900" b="0" i="0" u="none" strike="noStrike" kern="0" cap="none" spc="0" normalizeH="0" baseline="106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inua</a:t>
            </a:r>
            <a:r>
              <a:rPr kumimoji="0" sz="3900" b="0" i="0" u="none" strike="noStrike" kern="0" cap="none" spc="-15" normalizeH="0" baseline="106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900" b="0" i="0" u="none" strike="noStrike" kern="0" cap="none" spc="0" normalizeH="0" baseline="106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ion</a:t>
            </a:r>
            <a:r>
              <a:rPr kumimoji="0" sz="3900" b="0" i="0" u="none" strike="noStrike" kern="0" cap="none" spc="-7" normalizeH="0" baseline="106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900" b="0" i="0" u="none" strike="noStrike" kern="0" cap="none" spc="0" normalizeH="0" baseline="106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3900" b="0" i="0" u="none" strike="noStrike" kern="0" cap="none" spc="-15" normalizeH="0" baseline="106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3900" b="0" i="0" u="none" strike="noStrike" kern="0" cap="none" spc="-7" normalizeH="0" baseline="106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900" b="0" i="0" u="none" strike="noStrike" kern="0" cap="none" spc="-22" normalizeH="0" baseline="106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</a:t>
            </a:r>
            <a:r>
              <a:rPr kumimoji="0" sz="3900" b="0" i="0" u="none" strike="noStrike" kern="0" cap="none" spc="0" normalizeH="0" baseline="106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3900" b="0" i="0" u="none" strike="noStrike" kern="0" cap="none" spc="-15" normalizeH="0" baseline="106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900" b="0" i="0" u="none" strike="noStrike" kern="0" cap="none" spc="0" normalizeH="0" baseline="106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3900" b="0" i="0" u="none" strike="noStrike" kern="0" cap="none" spc="-22" normalizeH="0" baseline="106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s,</a:t>
            </a:r>
            <a:r>
              <a:rPr kumimoji="0" sz="3900" b="0" i="0" u="none" strike="noStrike" kern="0" cap="none" spc="-15" normalizeH="0" baseline="106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ob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ain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hi</a:t>
            </a:r>
            <a:r>
              <a:rPr kumimoji="0" sz="2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ory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prior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or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curren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muscle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symp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oms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r>
              <a:rPr kumimoji="0" sz="2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ablish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baseline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be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ore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ini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ia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ing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herapy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947022"/>
            <a:ext cx="1026671" cy="87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4675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838200" y="152400"/>
            <a:ext cx="12039600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939800" defTabSz="91440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17265" algn="l"/>
              </a:tabLst>
              <a:defRPr/>
            </a:pPr>
            <a:r>
              <a:rPr kumimoji="0" sz="3000" b="1" i="0" u="none" strike="noStrike" kern="0" cap="none" spc="1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Ma</a:t>
            </a:r>
            <a:r>
              <a:rPr kumimoji="0" sz="3000" b="1" i="0" u="none" strike="noStrike" kern="0" cap="none" spc="1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n</a:t>
            </a:r>
            <a:r>
              <a:rPr kumimoji="0" sz="3000" b="1" i="0" u="none" strike="noStrike" kern="0" cap="none" spc="6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a</a:t>
            </a:r>
            <a:r>
              <a:rPr kumimoji="0" sz="3000" b="1" i="0" u="none" strike="noStrike" kern="0" cap="none" spc="1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g</a:t>
            </a:r>
            <a:r>
              <a:rPr kumimoji="0" sz="3000" b="1" i="0" u="none" strike="noStrike" kern="0" cap="none" spc="1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emen</a:t>
            </a:r>
            <a:r>
              <a:rPr kumimoji="0" sz="3000" b="1" i="0" u="none" strike="noStrike" kern="0" cap="none" spc="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t</a:t>
            </a:r>
            <a:r>
              <a:rPr kumimoji="0" sz="3000" b="1" i="0" u="none" strike="noStrike" kern="0" cap="none" spc="1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 of</a:t>
            </a:r>
            <a:r>
              <a:rPr kumimoji="0" sz="30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	</a:t>
            </a:r>
            <a:r>
              <a:rPr kumimoji="0" sz="3000" b="1" i="0" u="none" strike="noStrike" kern="0" cap="none" spc="2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M</a:t>
            </a:r>
            <a:r>
              <a:rPr kumimoji="0" sz="3000" b="1" i="0" u="none" strike="noStrike" kern="0" cap="none" spc="1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us</a:t>
            </a:r>
            <a:r>
              <a:rPr kumimoji="0" sz="3000" b="1" i="0" u="none" strike="noStrike" kern="0" cap="none" spc="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c</a:t>
            </a:r>
            <a:r>
              <a:rPr kumimoji="0" sz="3000" b="1" i="0" u="none" strike="noStrike" kern="0" cap="none" spc="1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le Sympto</a:t>
            </a:r>
            <a:r>
              <a:rPr kumimoji="0" sz="3000" b="1" i="0" u="none" strike="noStrike" kern="0" cap="none" spc="1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m</a:t>
            </a:r>
            <a:r>
              <a:rPr kumimoji="0" sz="3000" b="1" i="0" u="none" strike="noStrike" kern="0" cap="none" spc="1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s </a:t>
            </a:r>
            <a:r>
              <a:rPr kumimoji="0" sz="3000" b="1" i="0" u="none" strike="noStrike" kern="0" cap="none" spc="1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on</a:t>
            </a:r>
            <a:r>
              <a:rPr kumimoji="0" sz="3000" b="1" i="0" u="none" strike="noStrike" kern="0" cap="none" spc="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 </a:t>
            </a:r>
            <a:r>
              <a:rPr kumimoji="0" sz="3000" b="1" i="0" u="none" strike="noStrike" kern="0" cap="none" spc="1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Statin</a:t>
            </a:r>
            <a:r>
              <a:rPr kumimoji="0" sz="3000" b="1" i="0" u="none" strike="noStrike" kern="0" cap="none" spc="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 </a:t>
            </a:r>
            <a:r>
              <a:rPr kumimoji="0" sz="3000" b="1" i="0" u="none" strike="noStrike" kern="0" cap="none" spc="4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T</a:t>
            </a:r>
            <a:r>
              <a:rPr kumimoji="0" sz="3000" b="1" i="0" u="none" strike="noStrike" kern="0" cap="none" spc="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her</a:t>
            </a:r>
            <a:r>
              <a:rPr kumimoji="0" sz="3000" b="1" i="0" u="none" strike="noStrike" kern="0" cap="none" spc="1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a</a:t>
            </a:r>
            <a:r>
              <a:rPr kumimoji="0" sz="3000" b="1" i="0" u="none" strike="noStrike" kern="0" cap="none" spc="-3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p</a:t>
            </a:r>
            <a:r>
              <a:rPr kumimoji="0" sz="3000" b="1" i="0" u="none" strike="noStrike" kern="0" cap="none" spc="1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y</a:t>
            </a:r>
            <a:r>
              <a:rPr kumimoji="0" sz="3000" b="1" i="0" u="none" strike="noStrike" kern="0" cap="none" spc="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 </a:t>
            </a:r>
            <a:r>
              <a:rPr kumimoji="0" sz="3000" b="1" i="0" u="none" strike="noStrike" kern="0" cap="none" spc="1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(</a:t>
            </a:r>
            <a:r>
              <a:rPr kumimoji="0" sz="3000" b="1" i="0" u="none" strike="noStrike" kern="0" cap="none" spc="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c</a:t>
            </a:r>
            <a:r>
              <a:rPr kumimoji="0" sz="3000" b="1" i="0" u="none" strike="noStrike" kern="0" cap="none" spc="1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on</a:t>
            </a:r>
            <a:r>
              <a:rPr kumimoji="0" sz="3000" b="1" i="0" u="none" strike="noStrike" kern="0" cap="none" spc="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t.)</a:t>
            </a: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/>
              <a:cs typeface="Garamond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838200" y="326853"/>
            <a:ext cx="10681547" cy="3862792"/>
          </a:xfrm>
          <a:prstGeom prst="rect">
            <a:avLst/>
          </a:prstGeom>
        </p:spPr>
        <p:txBody>
          <a:bodyPr vert="horz" wrap="square" lIns="0" tIns="739905" rIns="0" bIns="0" rtlCol="0">
            <a:spAutoFit/>
          </a:bodyPr>
          <a:lstStyle/>
          <a:p>
            <a:pPr marL="17145" marR="5080">
              <a:lnSpc>
                <a:spcPts val="3100"/>
              </a:lnSpc>
            </a:pPr>
            <a:r>
              <a:rPr spc="-10" dirty="0"/>
              <a:t>If</a:t>
            </a:r>
            <a:r>
              <a:rPr spc="-5" dirty="0"/>
              <a:t> </a:t>
            </a:r>
            <a:r>
              <a:rPr dirty="0"/>
              <a:t>unexplained</a:t>
            </a:r>
            <a:r>
              <a:rPr spc="-5" dirty="0"/>
              <a:t> </a:t>
            </a:r>
            <a:r>
              <a:rPr u="heavy" dirty="0"/>
              <a:t>severe</a:t>
            </a:r>
            <a:r>
              <a:rPr spc="-5" dirty="0"/>
              <a:t> </a:t>
            </a:r>
            <a:r>
              <a:rPr dirty="0"/>
              <a:t>muscle</a:t>
            </a:r>
            <a:r>
              <a:rPr spc="-5" dirty="0"/>
              <a:t> </a:t>
            </a:r>
            <a:r>
              <a:rPr dirty="0"/>
              <a:t>symp</a:t>
            </a:r>
            <a:r>
              <a:rPr spc="-10" dirty="0"/>
              <a:t>t</a:t>
            </a:r>
            <a:r>
              <a:rPr dirty="0"/>
              <a:t>oms</a:t>
            </a:r>
            <a:r>
              <a:rPr spc="-5" dirty="0"/>
              <a:t> </a:t>
            </a:r>
            <a:r>
              <a:rPr dirty="0"/>
              <a:t>or</a:t>
            </a:r>
            <a:r>
              <a:rPr spc="-5" dirty="0"/>
              <a:t> </a:t>
            </a:r>
            <a:r>
              <a:rPr spc="-10" dirty="0"/>
              <a:t>f</a:t>
            </a:r>
            <a:r>
              <a:rPr dirty="0"/>
              <a:t>a</a:t>
            </a:r>
            <a:r>
              <a:rPr spc="-10" dirty="0"/>
              <a:t>t</a:t>
            </a:r>
            <a:r>
              <a:rPr dirty="0"/>
              <a:t>igue develop</a:t>
            </a:r>
            <a:r>
              <a:rPr spc="-5" dirty="0"/>
              <a:t> </a:t>
            </a:r>
            <a:endParaRPr lang="en-US" spc="-5" dirty="0"/>
          </a:p>
          <a:p>
            <a:pPr marL="17145" marR="5080">
              <a:lnSpc>
                <a:spcPts val="3100"/>
              </a:lnSpc>
            </a:pPr>
            <a:r>
              <a:rPr dirty="0"/>
              <a:t>during</a:t>
            </a:r>
            <a:r>
              <a:rPr spc="-5" dirty="0"/>
              <a:t> </a:t>
            </a:r>
            <a:r>
              <a:rPr spc="-15" dirty="0"/>
              <a:t>st</a:t>
            </a:r>
            <a:r>
              <a:rPr dirty="0"/>
              <a:t>a</a:t>
            </a:r>
            <a:r>
              <a:rPr spc="-10" dirty="0"/>
              <a:t>t</a:t>
            </a:r>
            <a:r>
              <a:rPr dirty="0"/>
              <a:t>in</a:t>
            </a:r>
            <a:r>
              <a:rPr spc="-5" dirty="0"/>
              <a:t> </a:t>
            </a:r>
            <a:r>
              <a:rPr spc="-10" dirty="0"/>
              <a:t>t</a:t>
            </a:r>
            <a:r>
              <a:rPr dirty="0"/>
              <a:t>herap</a:t>
            </a:r>
            <a:r>
              <a:rPr spc="-15" dirty="0"/>
              <a:t>y:</a:t>
            </a:r>
          </a:p>
          <a:p>
            <a:pPr marL="927100" lvl="1" indent="-457200">
              <a:lnSpc>
                <a:spcPts val="3040"/>
              </a:lnSpc>
              <a:buFont typeface="Arial" panose="020B0604020202020204" pitchFamily="34" charset="0"/>
              <a:buChar char="•"/>
            </a:pPr>
            <a:endParaRPr lang="en-US" sz="3100" baseline="106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7100" lvl="1" indent="-457200">
              <a:lnSpc>
                <a:spcPts val="3040"/>
              </a:lnSpc>
              <a:buFont typeface="Arial" panose="020B0604020202020204" pitchFamily="34" charset="0"/>
              <a:buChar char="•"/>
            </a:pPr>
            <a:r>
              <a:rPr sz="3100" baseline="1068" dirty="0">
                <a:latin typeface="Arial" panose="020B0604020202020204" pitchFamily="34" charset="0"/>
                <a:cs typeface="Arial" panose="020B0604020202020204" pitchFamily="34" charset="0"/>
              </a:rPr>
              <a:t>Promp</a:t>
            </a:r>
            <a:r>
              <a:rPr sz="3100" spc="-15" baseline="1068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3100" baseline="1068" dirty="0">
                <a:latin typeface="Arial" panose="020B0604020202020204" pitchFamily="34" charset="0"/>
                <a:cs typeface="Arial" panose="020B0604020202020204" pitchFamily="34" charset="0"/>
              </a:rPr>
              <a:t>ly</a:t>
            </a:r>
            <a:r>
              <a:rPr sz="3100" spc="-7" baseline="106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100" baseline="1068" dirty="0">
                <a:latin typeface="Arial" panose="020B0604020202020204" pitchFamily="34" charset="0"/>
                <a:cs typeface="Arial" panose="020B0604020202020204" pitchFamily="34" charset="0"/>
              </a:rPr>
              <a:t>discon</a:t>
            </a:r>
            <a:r>
              <a:rPr sz="3100" spc="-15" baseline="1068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3100" baseline="1068" dirty="0">
                <a:latin typeface="Arial" panose="020B0604020202020204" pitchFamily="34" charset="0"/>
                <a:cs typeface="Arial" panose="020B0604020202020204" pitchFamily="34" charset="0"/>
              </a:rPr>
              <a:t>inue</a:t>
            </a:r>
            <a:r>
              <a:rPr sz="3100" spc="-7" baseline="106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100" spc="-15" baseline="1068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3100" baseline="1068" dirty="0"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sz="3100" spc="-7" baseline="106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100" spc="-22" baseline="1068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sz="3100" baseline="1068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3100" spc="-15" baseline="1068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3100" baseline="1068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</a:p>
          <a:p>
            <a:pPr marL="927100" lvl="1" indent="-457200">
              <a:lnSpc>
                <a:spcPts val="3110"/>
              </a:lnSpc>
              <a:buFont typeface="Arial" panose="020B0604020202020204" pitchFamily="34" charset="0"/>
              <a:buChar char="•"/>
            </a:pPr>
            <a:r>
              <a:rPr sz="3100" baseline="1068" dirty="0"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  <a:r>
              <a:rPr sz="3100" spc="-7" baseline="106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100" baseline="1068" dirty="0">
                <a:latin typeface="Arial" panose="020B0604020202020204" pitchFamily="34" charset="0"/>
                <a:cs typeface="Arial" panose="020B0604020202020204" pitchFamily="34" charset="0"/>
              </a:rPr>
              <a:t>possibili</a:t>
            </a:r>
            <a:r>
              <a:rPr sz="3100" spc="-15" baseline="1068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3100" baseline="1068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3100" spc="-7" baseline="106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100" baseline="1068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3100" spc="-15" baseline="1068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3100" spc="-7" baseline="106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100" baseline="1068" dirty="0">
                <a:latin typeface="Arial" panose="020B0604020202020204" pitchFamily="34" charset="0"/>
                <a:cs typeface="Arial" panose="020B0604020202020204" pitchFamily="34" charset="0"/>
              </a:rPr>
              <a:t>rhabdomyolysis</a:t>
            </a:r>
            <a:r>
              <a:rPr sz="3100" spc="-7" baseline="106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100" baseline="1068" dirty="0">
                <a:latin typeface="Arial" panose="020B0604020202020204" pitchFamily="34" charset="0"/>
                <a:cs typeface="Arial" panose="020B0604020202020204" pitchFamily="34" charset="0"/>
              </a:rPr>
              <a:t>wi</a:t>
            </a:r>
            <a:r>
              <a:rPr sz="3100" spc="-15" baseline="1068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3100" baseline="1068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3100" spc="-15" baseline="1068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100" spc="-15" baseline="106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84300" lvl="2" indent="-457200">
              <a:lnSpc>
                <a:spcPts val="3110"/>
              </a:lnSpc>
              <a:buFont typeface="Arial" panose="020B0604020202020204" pitchFamily="34" charset="0"/>
              <a:buChar char="•"/>
            </a:pPr>
            <a:r>
              <a:rPr lang="en-US" sz="3100" spc="-15" baseline="1068" dirty="0">
                <a:latin typeface="Arial" panose="020B0604020202020204" pitchFamily="34" charset="0"/>
                <a:cs typeface="Arial" panose="020B0604020202020204" pitchFamily="34" charset="0"/>
              </a:rPr>
              <a:t>CK</a:t>
            </a:r>
          </a:p>
          <a:p>
            <a:pPr marL="1384300" lvl="2" indent="-457200">
              <a:lnSpc>
                <a:spcPts val="3110"/>
              </a:lnSpc>
              <a:buFont typeface="Arial" panose="020B0604020202020204" pitchFamily="34" charset="0"/>
              <a:buChar char="•"/>
            </a:pPr>
            <a:r>
              <a:rPr lang="en-US" sz="3100" spc="-15" baseline="1068" dirty="0">
                <a:latin typeface="Arial" panose="020B0604020202020204" pitchFamily="34" charset="0"/>
                <a:cs typeface="Arial" panose="020B0604020202020204" pitchFamily="34" charset="0"/>
              </a:rPr>
              <a:t>Creatinine</a:t>
            </a:r>
          </a:p>
          <a:p>
            <a:pPr marL="1384300" lvl="2" indent="-457200">
              <a:lnSpc>
                <a:spcPts val="3110"/>
              </a:lnSpc>
              <a:buFont typeface="Arial" panose="020B0604020202020204" pitchFamily="34" charset="0"/>
              <a:buChar char="•"/>
            </a:pPr>
            <a:r>
              <a:rPr lang="en-US" sz="3100" spc="-15" baseline="1068" dirty="0">
                <a:latin typeface="Arial" panose="020B0604020202020204" pitchFamily="34" charset="0"/>
                <a:cs typeface="Arial" panose="020B0604020202020204" pitchFamily="34" charset="0"/>
              </a:rPr>
              <a:t>Urinalysis for myoglobinuria</a:t>
            </a:r>
            <a:endParaRPr sz="3100" baseline="106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77871" y="3485151"/>
            <a:ext cx="141605" cy="1192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31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ts val="31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947022"/>
            <a:ext cx="1026671" cy="87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0495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762000" y="152400"/>
            <a:ext cx="10820399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927100" defTabSz="91440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04565" algn="l"/>
              </a:tabLst>
              <a:defRPr/>
            </a:pPr>
            <a:r>
              <a:rPr kumimoji="0" sz="2800" b="1" i="0" u="none" strike="noStrike" kern="0" cap="none" spc="1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Ma</a:t>
            </a:r>
            <a:r>
              <a:rPr kumimoji="0" sz="2800" b="1" i="0" u="none" strike="noStrike" kern="0" cap="none" spc="1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n</a:t>
            </a:r>
            <a:r>
              <a:rPr kumimoji="0" sz="2800" b="1" i="0" u="none" strike="noStrike" kern="0" cap="none" spc="6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a</a:t>
            </a:r>
            <a:r>
              <a:rPr kumimoji="0" sz="2800" b="1" i="0" u="none" strike="noStrike" kern="0" cap="none" spc="1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g</a:t>
            </a:r>
            <a:r>
              <a:rPr kumimoji="0" sz="2800" b="1" i="0" u="none" strike="noStrike" kern="0" cap="none" spc="1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emen</a:t>
            </a:r>
            <a:r>
              <a:rPr kumimoji="0" sz="2800" b="1" i="0" u="none" strike="noStrike" kern="0" cap="none" spc="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t</a:t>
            </a:r>
            <a:r>
              <a:rPr kumimoji="0" sz="2800" b="1" i="0" u="none" strike="noStrike" kern="0" cap="none" spc="1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 of</a:t>
            </a:r>
            <a:r>
              <a: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	</a:t>
            </a:r>
            <a:r>
              <a:rPr kumimoji="0" sz="2800" b="1" i="0" u="none" strike="noStrike" kern="0" cap="none" spc="2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M</a:t>
            </a:r>
            <a:r>
              <a:rPr kumimoji="0" sz="2800" b="1" i="0" u="none" strike="noStrike" kern="0" cap="none" spc="1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us</a:t>
            </a:r>
            <a:r>
              <a:rPr kumimoji="0" sz="2800" b="1" i="0" u="none" strike="noStrike" kern="0" cap="none" spc="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c</a:t>
            </a:r>
            <a:r>
              <a:rPr kumimoji="0" sz="2800" b="1" i="0" u="none" strike="noStrike" kern="0" cap="none" spc="1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le Sympto</a:t>
            </a:r>
            <a:r>
              <a:rPr kumimoji="0" sz="2800" b="1" i="0" u="none" strike="noStrike" kern="0" cap="none" spc="1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m</a:t>
            </a:r>
            <a:r>
              <a:rPr kumimoji="0" sz="2800" b="1" i="0" u="none" strike="noStrike" kern="0" cap="none" spc="1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s </a:t>
            </a:r>
            <a:r>
              <a:rPr kumimoji="0" sz="2800" b="1" i="0" u="none" strike="noStrike" kern="0" cap="none" spc="1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on</a:t>
            </a:r>
            <a:r>
              <a:rPr kumimoji="0" sz="2800" b="1" i="0" u="none" strike="noStrike" kern="0" cap="none" spc="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 </a:t>
            </a:r>
            <a:r>
              <a:rPr kumimoji="0" sz="2800" b="1" i="0" u="none" strike="noStrike" kern="0" cap="none" spc="1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Statin</a:t>
            </a:r>
            <a:r>
              <a:rPr kumimoji="0" sz="2800" b="1" i="0" u="none" strike="noStrike" kern="0" cap="none" spc="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 </a:t>
            </a:r>
            <a:r>
              <a:rPr kumimoji="0" sz="2800" b="1" i="0" u="none" strike="noStrike" kern="0" cap="none" spc="4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T</a:t>
            </a:r>
            <a:r>
              <a:rPr kumimoji="0" sz="2800" b="1" i="0" u="none" strike="noStrike" kern="0" cap="none" spc="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her</a:t>
            </a:r>
            <a:r>
              <a:rPr kumimoji="0" sz="2800" b="1" i="0" u="none" strike="noStrike" kern="0" cap="none" spc="1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a</a:t>
            </a:r>
            <a:r>
              <a:rPr kumimoji="0" sz="2800" b="1" i="0" u="none" strike="noStrike" kern="0" cap="none" spc="-3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p</a:t>
            </a:r>
            <a:r>
              <a:rPr kumimoji="0" sz="2800" b="1" i="0" u="none" strike="noStrike" kern="0" cap="none" spc="1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y</a:t>
            </a:r>
            <a:r>
              <a:rPr kumimoji="0" sz="2800" b="1" i="0" u="none" strike="noStrike" kern="0" cap="none" spc="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 </a:t>
            </a:r>
            <a:r>
              <a:rPr kumimoji="0" sz="2800" b="1" i="0" u="none" strike="noStrike" kern="0" cap="none" spc="1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(</a:t>
            </a:r>
            <a:r>
              <a:rPr kumimoji="0" sz="2800" b="1" i="0" u="none" strike="noStrike" kern="0" cap="none" spc="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c</a:t>
            </a:r>
            <a:r>
              <a:rPr kumimoji="0" sz="2800" b="1" i="0" u="none" strike="noStrike" kern="0" cap="none" spc="1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on</a:t>
            </a:r>
            <a:r>
              <a:rPr kumimoji="0" sz="2800" b="1" i="0" u="none" strike="noStrike" kern="0" cap="none" spc="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t.)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/>
              <a:cs typeface="Garamond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914400" y="745832"/>
            <a:ext cx="10681547" cy="3427352"/>
          </a:xfrm>
          <a:prstGeom prst="rect">
            <a:avLst/>
          </a:prstGeom>
        </p:spPr>
        <p:txBody>
          <a:bodyPr vert="horz" wrap="square" lIns="0" tIns="257305" rIns="0" bIns="0" rtlCol="0">
            <a:spAutoFit/>
          </a:bodyPr>
          <a:lstStyle/>
          <a:p>
            <a:pPr marL="17145" marR="81915">
              <a:lnSpc>
                <a:spcPts val="3100"/>
              </a:lnSpc>
            </a:pPr>
            <a:r>
              <a:rPr spc="-10" dirty="0"/>
              <a:t>If</a:t>
            </a:r>
            <a:r>
              <a:rPr spc="-5" dirty="0"/>
              <a:t> </a:t>
            </a:r>
            <a:r>
              <a:rPr dirty="0"/>
              <a:t>mild</a:t>
            </a:r>
            <a:r>
              <a:rPr spc="-10" dirty="0"/>
              <a:t>-t</a:t>
            </a:r>
            <a:r>
              <a:rPr dirty="0"/>
              <a:t>o-modera</a:t>
            </a:r>
            <a:r>
              <a:rPr spc="-10" dirty="0"/>
              <a:t>t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muscle</a:t>
            </a:r>
            <a:r>
              <a:rPr spc="-5" dirty="0"/>
              <a:t> </a:t>
            </a:r>
            <a:r>
              <a:rPr dirty="0"/>
              <a:t>symp</a:t>
            </a:r>
            <a:r>
              <a:rPr spc="-10" dirty="0"/>
              <a:t>t</a:t>
            </a:r>
            <a:r>
              <a:rPr dirty="0"/>
              <a:t>oms</a:t>
            </a:r>
            <a:r>
              <a:rPr spc="-5" dirty="0"/>
              <a:t> </a:t>
            </a:r>
            <a:r>
              <a:rPr dirty="0"/>
              <a:t>develop</a:t>
            </a:r>
            <a:r>
              <a:rPr spc="-5" dirty="0"/>
              <a:t> </a:t>
            </a:r>
            <a:r>
              <a:rPr dirty="0"/>
              <a:t>during </a:t>
            </a:r>
            <a:r>
              <a:rPr spc="-15" dirty="0"/>
              <a:t>st</a:t>
            </a:r>
            <a:r>
              <a:rPr dirty="0"/>
              <a:t>a</a:t>
            </a:r>
            <a:r>
              <a:rPr spc="-10" dirty="0"/>
              <a:t>t</a:t>
            </a:r>
            <a:r>
              <a:rPr dirty="0"/>
              <a:t>in</a:t>
            </a:r>
            <a:r>
              <a:rPr spc="-5" dirty="0"/>
              <a:t> </a:t>
            </a:r>
            <a:r>
              <a:rPr spc="-10" dirty="0"/>
              <a:t>t</a:t>
            </a:r>
            <a:r>
              <a:rPr dirty="0"/>
              <a:t>herap</a:t>
            </a:r>
            <a:r>
              <a:rPr spc="-15" dirty="0"/>
              <a:t>y:</a:t>
            </a:r>
            <a:endParaRPr lang="en-US" spc="-15" dirty="0"/>
          </a:p>
          <a:p>
            <a:pPr marL="17145" marR="81915">
              <a:lnSpc>
                <a:spcPts val="3100"/>
              </a:lnSpc>
            </a:pPr>
            <a:endParaRPr spc="-15" dirty="0"/>
          </a:p>
          <a:p>
            <a:pPr marL="17145" marR="1160145" indent="-5080">
              <a:lnSpc>
                <a:spcPts val="3090"/>
              </a:lnSpc>
              <a:spcBef>
                <a:spcPts val="20"/>
              </a:spcBef>
            </a:pPr>
            <a:r>
              <a:rPr spc="25" dirty="0"/>
              <a:t>•</a:t>
            </a:r>
            <a:r>
              <a:rPr dirty="0"/>
              <a:t>Discon</a:t>
            </a:r>
            <a:r>
              <a:rPr spc="-10" dirty="0"/>
              <a:t>t</a:t>
            </a:r>
            <a:r>
              <a:rPr dirty="0"/>
              <a:t>inue</a:t>
            </a:r>
            <a:r>
              <a:rPr spc="-5" dirty="0"/>
              <a:t> </a:t>
            </a:r>
            <a:r>
              <a:rPr spc="-10" dirty="0"/>
              <a:t>t</a:t>
            </a:r>
            <a:r>
              <a:rPr dirty="0"/>
              <a:t>he</a:t>
            </a:r>
            <a:r>
              <a:rPr spc="-5" dirty="0"/>
              <a:t> </a:t>
            </a:r>
            <a:r>
              <a:rPr spc="-15" dirty="0"/>
              <a:t>st</a:t>
            </a:r>
            <a:r>
              <a:rPr dirty="0"/>
              <a:t>a</a:t>
            </a:r>
            <a:r>
              <a:rPr spc="-10" dirty="0"/>
              <a:t>t</a:t>
            </a:r>
            <a:r>
              <a:rPr dirty="0"/>
              <a:t>in</a:t>
            </a:r>
            <a:r>
              <a:rPr spc="-5" dirty="0"/>
              <a:t> </a:t>
            </a:r>
            <a:r>
              <a:rPr dirty="0"/>
              <a:t>un</a:t>
            </a:r>
            <a:r>
              <a:rPr spc="-10" dirty="0"/>
              <a:t>t</a:t>
            </a:r>
            <a:r>
              <a:rPr dirty="0"/>
              <a:t>il</a:t>
            </a:r>
            <a:r>
              <a:rPr spc="-5" dirty="0"/>
              <a:t> </a:t>
            </a:r>
            <a:r>
              <a:rPr spc="-10" dirty="0"/>
              <a:t>t</a:t>
            </a:r>
            <a:r>
              <a:rPr dirty="0"/>
              <a:t>he</a:t>
            </a:r>
            <a:r>
              <a:rPr spc="-5" dirty="0"/>
              <a:t> </a:t>
            </a:r>
            <a:r>
              <a:rPr dirty="0"/>
              <a:t>symp</a:t>
            </a:r>
            <a:r>
              <a:rPr spc="-10" dirty="0"/>
              <a:t>t</a:t>
            </a:r>
            <a:r>
              <a:rPr dirty="0"/>
              <a:t>oms</a:t>
            </a:r>
            <a:r>
              <a:rPr spc="-5" dirty="0"/>
              <a:t> </a:t>
            </a:r>
            <a:r>
              <a:rPr dirty="0"/>
              <a:t>are evalua</a:t>
            </a:r>
            <a:r>
              <a:rPr spc="-10" dirty="0"/>
              <a:t>t</a:t>
            </a:r>
            <a:r>
              <a:rPr dirty="0"/>
              <a:t>ed</a:t>
            </a:r>
          </a:p>
          <a:p>
            <a:pPr marL="17145" marR="241300" indent="-5080">
              <a:lnSpc>
                <a:spcPts val="3090"/>
              </a:lnSpc>
              <a:spcBef>
                <a:spcPts val="20"/>
              </a:spcBef>
            </a:pPr>
            <a:r>
              <a:rPr spc="25" dirty="0"/>
              <a:t>•</a:t>
            </a:r>
            <a:r>
              <a:rPr dirty="0"/>
              <a:t>Evalua</a:t>
            </a:r>
            <a:r>
              <a:rPr spc="-10" dirty="0"/>
              <a:t>t</a:t>
            </a:r>
            <a:r>
              <a:rPr dirty="0"/>
              <a:t>e</a:t>
            </a:r>
            <a:r>
              <a:rPr spc="-5" dirty="0"/>
              <a:t> </a:t>
            </a:r>
            <a:r>
              <a:rPr spc="-10" dirty="0"/>
              <a:t>t</a:t>
            </a:r>
            <a:r>
              <a:rPr dirty="0"/>
              <a:t>he</a:t>
            </a:r>
            <a:r>
              <a:rPr spc="-5" dirty="0"/>
              <a:t> </a:t>
            </a:r>
            <a:r>
              <a:rPr dirty="0"/>
              <a:t>pa</a:t>
            </a:r>
            <a:r>
              <a:rPr spc="-10" dirty="0"/>
              <a:t>t</a:t>
            </a:r>
            <a:r>
              <a:rPr dirty="0"/>
              <a:t>ien</a:t>
            </a:r>
            <a:r>
              <a:rPr spc="-10" dirty="0"/>
              <a:t>t</a:t>
            </a:r>
            <a:r>
              <a:rPr spc="-5" dirty="0"/>
              <a:t> </a:t>
            </a:r>
            <a:r>
              <a:rPr spc="-10" dirty="0"/>
              <a:t>f</a:t>
            </a:r>
            <a:r>
              <a:rPr dirty="0"/>
              <a:t>or</a:t>
            </a:r>
            <a:r>
              <a:rPr spc="-5" dirty="0"/>
              <a:t> </a:t>
            </a:r>
            <a:r>
              <a:rPr dirty="0"/>
              <a:t>o</a:t>
            </a:r>
            <a:r>
              <a:rPr spc="-10" dirty="0"/>
              <a:t>t</a:t>
            </a:r>
            <a:r>
              <a:rPr dirty="0"/>
              <a:t>her</a:t>
            </a:r>
            <a:r>
              <a:rPr spc="-5" dirty="0"/>
              <a:t> </a:t>
            </a:r>
            <a:r>
              <a:rPr dirty="0"/>
              <a:t>condi</a:t>
            </a:r>
            <a:r>
              <a:rPr spc="-10" dirty="0"/>
              <a:t>t</a:t>
            </a:r>
            <a:r>
              <a:rPr dirty="0"/>
              <a:t>ions*</a:t>
            </a:r>
            <a:r>
              <a:rPr spc="-5" dirty="0"/>
              <a:t> </a:t>
            </a:r>
            <a:r>
              <a:rPr spc="-10" dirty="0"/>
              <a:t>t</a:t>
            </a:r>
            <a:r>
              <a:rPr dirty="0"/>
              <a:t>ha</a:t>
            </a:r>
            <a:r>
              <a:rPr spc="-10" dirty="0"/>
              <a:t>t</a:t>
            </a:r>
            <a:r>
              <a:rPr spc="-5" dirty="0"/>
              <a:t> </a:t>
            </a:r>
            <a:r>
              <a:rPr dirty="0"/>
              <a:t>migh</a:t>
            </a:r>
            <a:r>
              <a:rPr spc="-10" dirty="0"/>
              <a:t>t </a:t>
            </a:r>
            <a:r>
              <a:rPr dirty="0"/>
              <a:t>increase</a:t>
            </a:r>
            <a:r>
              <a:rPr spc="-5" dirty="0"/>
              <a:t> </a:t>
            </a:r>
            <a:r>
              <a:rPr spc="-10" dirty="0"/>
              <a:t>t</a:t>
            </a:r>
            <a:r>
              <a:rPr dirty="0"/>
              <a:t>he</a:t>
            </a:r>
            <a:r>
              <a:rPr spc="-5" dirty="0"/>
              <a:t> </a:t>
            </a:r>
            <a:r>
              <a:rPr dirty="0"/>
              <a:t>risk</a:t>
            </a:r>
            <a:r>
              <a:rPr spc="-5" dirty="0"/>
              <a:t> </a:t>
            </a:r>
            <a:r>
              <a:rPr spc="-10" dirty="0"/>
              <a:t>f</a:t>
            </a:r>
            <a:r>
              <a:rPr dirty="0"/>
              <a:t>or</a:t>
            </a:r>
            <a:r>
              <a:rPr spc="-5" dirty="0"/>
              <a:t> </a:t>
            </a:r>
            <a:r>
              <a:rPr dirty="0"/>
              <a:t>muscle</a:t>
            </a:r>
            <a:r>
              <a:rPr spc="-5" dirty="0"/>
              <a:t> </a:t>
            </a:r>
            <a:r>
              <a:rPr dirty="0"/>
              <a:t>symp</a:t>
            </a:r>
            <a:r>
              <a:rPr spc="-10" dirty="0"/>
              <a:t>t</a:t>
            </a:r>
            <a:r>
              <a:rPr dirty="0"/>
              <a:t>oms</a:t>
            </a:r>
          </a:p>
          <a:p>
            <a:pPr marL="17145" marR="5080" indent="-5080">
              <a:lnSpc>
                <a:spcPts val="3090"/>
              </a:lnSpc>
              <a:spcBef>
                <a:spcPts val="20"/>
              </a:spcBef>
            </a:pPr>
            <a:r>
              <a:rPr spc="25" dirty="0"/>
              <a:t>•</a:t>
            </a:r>
            <a:r>
              <a:rPr spc="-10" dirty="0"/>
              <a:t>If</a:t>
            </a:r>
            <a:r>
              <a:rPr spc="-5" dirty="0"/>
              <a:t> </a:t>
            </a:r>
            <a:r>
              <a:rPr dirty="0"/>
              <a:t>a</a:t>
            </a:r>
            <a:r>
              <a:rPr spc="-10" dirty="0"/>
              <a:t>ft</a:t>
            </a:r>
            <a:r>
              <a:rPr dirty="0"/>
              <a:t>er</a:t>
            </a:r>
            <a:r>
              <a:rPr spc="-5" dirty="0"/>
              <a:t> </a:t>
            </a:r>
            <a:r>
              <a:rPr dirty="0"/>
              <a:t>2</a:t>
            </a:r>
            <a:r>
              <a:rPr spc="-5" dirty="0"/>
              <a:t> </a:t>
            </a:r>
            <a:r>
              <a:rPr dirty="0"/>
              <a:t>mon</a:t>
            </a:r>
            <a:r>
              <a:rPr spc="-10" dirty="0"/>
              <a:t>t</a:t>
            </a:r>
            <a:r>
              <a:rPr dirty="0"/>
              <a:t>hs</a:t>
            </a:r>
            <a:r>
              <a:rPr spc="-5" dirty="0"/>
              <a:t> </a:t>
            </a:r>
            <a:r>
              <a:rPr dirty="0"/>
              <a:t>wi</a:t>
            </a:r>
            <a:r>
              <a:rPr spc="-10" dirty="0"/>
              <a:t>t</a:t>
            </a:r>
            <a:r>
              <a:rPr dirty="0"/>
              <a:t>hou</a:t>
            </a:r>
            <a:r>
              <a:rPr spc="-10" dirty="0"/>
              <a:t>t</a:t>
            </a:r>
            <a:r>
              <a:rPr spc="-5" dirty="0"/>
              <a:t> </a:t>
            </a:r>
            <a:r>
              <a:rPr spc="-15" dirty="0"/>
              <a:t>st</a:t>
            </a:r>
            <a:r>
              <a:rPr dirty="0"/>
              <a:t>a</a:t>
            </a:r>
            <a:r>
              <a:rPr spc="-10" dirty="0"/>
              <a:t>t</a:t>
            </a:r>
            <a:r>
              <a:rPr dirty="0"/>
              <a:t>in</a:t>
            </a:r>
            <a:r>
              <a:rPr spc="-5" dirty="0"/>
              <a:t> </a:t>
            </a:r>
            <a:r>
              <a:rPr dirty="0"/>
              <a:t>R</a:t>
            </a:r>
            <a:r>
              <a:rPr spc="-15" dirty="0"/>
              <a:t>x,</a:t>
            </a:r>
            <a:r>
              <a:rPr spc="-5" dirty="0"/>
              <a:t> </a:t>
            </a:r>
            <a:r>
              <a:rPr dirty="0"/>
              <a:t>muscle</a:t>
            </a:r>
            <a:r>
              <a:rPr spc="-5" dirty="0"/>
              <a:t> </a:t>
            </a:r>
            <a:r>
              <a:rPr dirty="0"/>
              <a:t>symp</a:t>
            </a:r>
            <a:r>
              <a:rPr spc="-10" dirty="0"/>
              <a:t>t</a:t>
            </a:r>
            <a:r>
              <a:rPr dirty="0"/>
              <a:t>oms or</a:t>
            </a:r>
            <a:r>
              <a:rPr spc="-5" dirty="0"/>
              <a:t> </a:t>
            </a:r>
            <a:r>
              <a:rPr dirty="0"/>
              <a:t>eleva</a:t>
            </a:r>
            <a:r>
              <a:rPr spc="-10" dirty="0"/>
              <a:t>t</a:t>
            </a:r>
            <a:r>
              <a:rPr dirty="0"/>
              <a:t>ed</a:t>
            </a:r>
            <a:r>
              <a:rPr spc="-5" dirty="0"/>
              <a:t> </a:t>
            </a:r>
            <a:r>
              <a:rPr dirty="0"/>
              <a:t>C</a:t>
            </a:r>
            <a:r>
              <a:rPr spc="-20" dirty="0"/>
              <a:t>K</a:t>
            </a:r>
            <a:r>
              <a:rPr spc="-5" dirty="0"/>
              <a:t> </a:t>
            </a:r>
            <a:r>
              <a:rPr dirty="0"/>
              <a:t>levels</a:t>
            </a:r>
            <a:r>
              <a:rPr spc="-5" dirty="0"/>
              <a:t> </a:t>
            </a:r>
            <a:r>
              <a:rPr dirty="0"/>
              <a:t>do</a:t>
            </a:r>
            <a:r>
              <a:rPr spc="-5" dirty="0"/>
              <a:t> </a:t>
            </a:r>
            <a:r>
              <a:rPr dirty="0"/>
              <a:t>no</a:t>
            </a:r>
            <a:r>
              <a:rPr spc="-10" dirty="0"/>
              <a:t>t</a:t>
            </a:r>
            <a:r>
              <a:rPr spc="-5" dirty="0"/>
              <a:t> </a:t>
            </a:r>
            <a:r>
              <a:rPr dirty="0"/>
              <a:t>resolve</a:t>
            </a:r>
            <a:r>
              <a:rPr spc="-5" dirty="0"/>
              <a:t> </a:t>
            </a:r>
            <a:r>
              <a:rPr dirty="0"/>
              <a:t>comple</a:t>
            </a:r>
            <a:r>
              <a:rPr spc="-10" dirty="0"/>
              <a:t>t</a:t>
            </a:r>
            <a:r>
              <a:rPr dirty="0"/>
              <a:t>el</a:t>
            </a:r>
            <a:r>
              <a:rPr spc="-195" dirty="0"/>
              <a:t>y</a:t>
            </a:r>
            <a:r>
              <a:rPr spc="-10" dirty="0"/>
              <a:t>,</a:t>
            </a:r>
          </a:p>
          <a:p>
            <a:pPr marL="17145">
              <a:lnSpc>
                <a:spcPts val="2975"/>
              </a:lnSpc>
            </a:pPr>
            <a:r>
              <a:rPr dirty="0"/>
              <a:t>consider</a:t>
            </a:r>
            <a:r>
              <a:rPr spc="-5" dirty="0"/>
              <a:t> </a:t>
            </a:r>
            <a:r>
              <a:rPr dirty="0"/>
              <a:t>o</a:t>
            </a:r>
            <a:r>
              <a:rPr spc="-10" dirty="0"/>
              <a:t>t</a:t>
            </a:r>
            <a:r>
              <a:rPr dirty="0"/>
              <a:t>her</a:t>
            </a:r>
            <a:r>
              <a:rPr spc="-5" dirty="0"/>
              <a:t> </a:t>
            </a:r>
            <a:r>
              <a:rPr dirty="0"/>
              <a:t>causes</a:t>
            </a:r>
            <a:r>
              <a:rPr spc="-5" dirty="0"/>
              <a:t> </a:t>
            </a:r>
            <a:r>
              <a:rPr dirty="0"/>
              <a:t>o</a:t>
            </a:r>
            <a:r>
              <a:rPr spc="-10" dirty="0"/>
              <a:t>f</a:t>
            </a:r>
            <a:r>
              <a:rPr spc="-5" dirty="0"/>
              <a:t> </a:t>
            </a:r>
            <a:r>
              <a:rPr dirty="0"/>
              <a:t>muscle</a:t>
            </a:r>
            <a:r>
              <a:rPr spc="-5" dirty="0"/>
              <a:t> </a:t>
            </a:r>
            <a:r>
              <a:rPr dirty="0"/>
              <a:t>symp</a:t>
            </a:r>
            <a:r>
              <a:rPr spc="-10" dirty="0"/>
              <a:t>t</a:t>
            </a:r>
            <a:r>
              <a:rPr dirty="0"/>
              <a:t>oms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0600" y="4724400"/>
            <a:ext cx="774065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*Hypo</a:t>
            </a:r>
            <a:r>
              <a:rPr kumimoji="0" sz="15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thyroidi</a:t>
            </a: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sm,</a:t>
            </a:r>
            <a:r>
              <a:rPr kumimoji="0" sz="15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reduced</a:t>
            </a:r>
            <a:r>
              <a:rPr kumimoji="0" sz="15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renal</a:t>
            </a:r>
            <a:r>
              <a:rPr kumimoji="0" sz="15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or</a:t>
            </a:r>
            <a:r>
              <a:rPr kumimoji="0" sz="15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hepa</a:t>
            </a:r>
            <a:r>
              <a:rPr kumimoji="0" sz="15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ic</a:t>
            </a:r>
            <a:r>
              <a:rPr kumimoji="0" sz="15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f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un</a:t>
            </a: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ct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ion</a:t>
            </a:r>
            <a:r>
              <a:rPr kumimoji="0" sz="15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,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rheuma</a:t>
            </a:r>
            <a:r>
              <a:rPr kumimoji="0" sz="15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ologic</a:t>
            </a:r>
            <a:r>
              <a:rPr kumimoji="0" sz="15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disorders</a:t>
            </a:r>
            <a:r>
              <a:rPr kumimoji="0" sz="15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such</a:t>
            </a:r>
            <a:r>
              <a:rPr kumimoji="0" sz="15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as polymyalgia</a:t>
            </a:r>
            <a:r>
              <a:rPr kumimoji="0" sz="15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rheuma</a:t>
            </a:r>
            <a:r>
              <a:rPr kumimoji="0" sz="15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ica</a:t>
            </a:r>
            <a:r>
              <a:rPr kumimoji="0" sz="15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, </a:t>
            </a: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eroid</a:t>
            </a:r>
            <a:r>
              <a:rPr kumimoji="0" sz="15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myopa</a:t>
            </a:r>
            <a:r>
              <a:rPr kumimoji="0" sz="15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</a:t>
            </a:r>
            <a:r>
              <a:rPr kumimoji="0" sz="1500" b="0" i="0" u="none" strike="noStrike" kern="0" cap="none" spc="-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</a:t>
            </a:r>
            <a:r>
              <a:rPr kumimoji="0" sz="15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,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vi</a:t>
            </a:r>
            <a:r>
              <a:rPr kumimoji="0" sz="15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amin</a:t>
            </a:r>
            <a:r>
              <a:rPr kumimoji="0" sz="15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</a:t>
            </a:r>
            <a:r>
              <a:rPr kumimoji="0" sz="15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de</a:t>
            </a:r>
            <a:r>
              <a:rPr kumimoji="0" sz="15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iciency</a:t>
            </a:r>
            <a:r>
              <a:rPr kumimoji="0" sz="15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or</a:t>
            </a:r>
            <a:r>
              <a:rPr kumimoji="0" sz="15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primary</a:t>
            </a:r>
            <a:r>
              <a:rPr kumimoji="0" sz="15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muscle</a:t>
            </a:r>
            <a:r>
              <a:rPr kumimoji="0" sz="15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diseases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947022"/>
            <a:ext cx="1026671" cy="87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296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762000" y="6844"/>
            <a:ext cx="11810999" cy="5407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927100" defTabSz="91440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S</a:t>
            </a:r>
            <a:r>
              <a:rPr kumimoji="0" sz="3000" b="1" i="0" u="none" strike="noStrike" kern="0" cap="none" spc="-1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tati</a:t>
            </a:r>
            <a:r>
              <a:rPr kumimoji="0" sz="30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n</a:t>
            </a:r>
            <a:r>
              <a:rPr kumimoji="0" sz="30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-</a:t>
            </a:r>
            <a:r>
              <a:rPr kumimoji="0" sz="3000" b="1" i="0" u="none" strike="noStrike" kern="0" cap="none" spc="-254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T</a:t>
            </a:r>
            <a:r>
              <a:rPr kumimoji="0" sz="3000" b="1" i="0" u="none" strike="noStrike" kern="0" cap="none" spc="2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r</a:t>
            </a:r>
            <a:r>
              <a:rPr kumimoji="0" sz="3000" b="1" i="0" u="none" strike="noStrike" kern="0" cap="none" spc="-2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e</a:t>
            </a:r>
            <a:r>
              <a:rPr kumimoji="0" sz="3000" b="1" i="0" u="none" strike="noStrike" kern="0" cap="none" spc="-2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at</a:t>
            </a:r>
            <a:r>
              <a:rPr kumimoji="0" sz="3000" b="1" i="0" u="none" strike="noStrike" kern="0" cap="none" spc="-2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e</a:t>
            </a:r>
            <a:r>
              <a:rPr kumimoji="0" sz="30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d</a:t>
            </a:r>
            <a:r>
              <a:rPr kumimoji="0" sz="30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 </a:t>
            </a:r>
            <a:r>
              <a:rPr kumimoji="0" sz="30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I</a:t>
            </a:r>
            <a:r>
              <a:rPr kumimoji="0" sz="30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nd</a:t>
            </a:r>
            <a:r>
              <a:rPr kumimoji="0" sz="3000" b="1" i="0" u="none" strike="noStrike" kern="0" cap="none" spc="-7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i</a:t>
            </a:r>
            <a:r>
              <a:rPr kumimoji="0" sz="30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vi</a:t>
            </a:r>
            <a:r>
              <a:rPr kumimoji="0" sz="30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du</a:t>
            </a:r>
            <a:r>
              <a:rPr kumimoji="0" sz="30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al</a:t>
            </a:r>
            <a:r>
              <a:rPr kumimoji="0" sz="3000" b="1" i="0" u="none" strike="noStrike" kern="0" cap="none" spc="-2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s</a:t>
            </a:r>
            <a:r>
              <a:rPr kumimoji="0" sz="3000" b="1" i="0" u="none" strike="noStrike" kern="0" cap="none" spc="-1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 </a:t>
            </a:r>
            <a:r>
              <a:rPr kumimoji="0" sz="3000" b="1" i="0" u="none" strike="noStrike" kern="0" cap="none" spc="-4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N</a:t>
            </a:r>
            <a:r>
              <a:rPr kumimoji="0" sz="30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o</a:t>
            </a:r>
            <a:r>
              <a:rPr kumimoji="0" sz="30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n</a:t>
            </a:r>
            <a:r>
              <a:rPr kumimoji="0" sz="3000" b="1" i="0" u="none" strike="noStrike" kern="0" cap="none" spc="-2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stat</a:t>
            </a:r>
            <a:r>
              <a:rPr kumimoji="0" sz="30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in</a:t>
            </a:r>
            <a:r>
              <a:rPr kumimoji="0" sz="30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 </a:t>
            </a:r>
            <a:r>
              <a:rPr kumimoji="0" sz="30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T</a:t>
            </a:r>
            <a:r>
              <a:rPr kumimoji="0" sz="30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h</a:t>
            </a:r>
            <a:r>
              <a:rPr kumimoji="0" sz="3000" b="1" i="0" u="none" strike="noStrike" kern="0" cap="none" spc="-2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er</a:t>
            </a:r>
            <a:r>
              <a:rPr kumimoji="0" sz="30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a</a:t>
            </a:r>
            <a:r>
              <a:rPr kumimoji="0" sz="3000" b="1" i="0" u="none" strike="noStrike" kern="0" cap="none" spc="-7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p</a:t>
            </a:r>
            <a:r>
              <a:rPr kumimoji="0" sz="3000" b="1" i="0" u="none" strike="noStrike" kern="0" cap="none" spc="-2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y</a:t>
            </a:r>
            <a:r>
              <a:rPr kumimoji="0" sz="30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 C</a:t>
            </a:r>
            <a:r>
              <a:rPr kumimoji="0" sz="30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o</a:t>
            </a:r>
            <a:r>
              <a:rPr kumimoji="0" sz="30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n</a:t>
            </a:r>
            <a:r>
              <a:rPr kumimoji="0" sz="3000" b="1" i="0" u="none" strike="noStrike" kern="0" cap="none" spc="-2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s</a:t>
            </a:r>
            <a:r>
              <a:rPr kumimoji="0" sz="30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i</a:t>
            </a:r>
            <a:r>
              <a:rPr kumimoji="0" sz="30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d</a:t>
            </a:r>
            <a:r>
              <a:rPr kumimoji="0" sz="3000" b="1" i="0" u="none" strike="noStrike" kern="0" cap="none" spc="-2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er</a:t>
            </a:r>
            <a:r>
              <a:rPr kumimoji="0" sz="3000" b="1" i="0" u="none" strike="noStrike" kern="0" cap="none" spc="-2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at</a:t>
            </a:r>
            <a:r>
              <a:rPr kumimoji="0" sz="30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io</a:t>
            </a:r>
            <a:r>
              <a:rPr kumimoji="0" sz="30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n</a:t>
            </a:r>
            <a:r>
              <a:rPr kumimoji="0" sz="3000" b="1" i="0" u="none" strike="noStrike" kern="0" cap="none" spc="-2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s</a:t>
            </a: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/>
              <a:cs typeface="Garam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08149" y="879722"/>
            <a:ext cx="8394700" cy="5067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947022"/>
            <a:ext cx="1026671" cy="87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25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1" y="166687"/>
            <a:ext cx="9134475" cy="55673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" y="5794426"/>
            <a:ext cx="838200" cy="9111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3000" y="6175712"/>
            <a:ext cx="2241550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7500"/>
              </a:lnSpc>
            </a:pPr>
            <a:r>
              <a:rPr sz="1250" i="1" kern="0" spc="-45" dirty="0">
                <a:solidFill>
                  <a:srgbClr val="59798C"/>
                </a:solidFill>
                <a:latin typeface="Times New Roman"/>
                <a:cs typeface="Times New Roman"/>
              </a:rPr>
              <a:t>Helping</a:t>
            </a:r>
            <a:r>
              <a:rPr sz="1250" i="1" kern="0" spc="105" dirty="0">
                <a:solidFill>
                  <a:srgbClr val="59798C"/>
                </a:solidFill>
                <a:latin typeface="Times New Roman"/>
                <a:cs typeface="Times New Roman"/>
              </a:rPr>
              <a:t> </a:t>
            </a:r>
            <a:r>
              <a:rPr sz="1250" i="1" kern="0" spc="-130" dirty="0">
                <a:solidFill>
                  <a:srgbClr val="59798C"/>
                </a:solidFill>
                <a:latin typeface="Times New Roman"/>
                <a:cs typeface="Times New Roman"/>
              </a:rPr>
              <a:t>C</a:t>
            </a:r>
            <a:r>
              <a:rPr sz="1250" i="1" kern="0" spc="-60" dirty="0">
                <a:solidFill>
                  <a:srgbClr val="59798C"/>
                </a:solidFill>
                <a:latin typeface="Times New Roman"/>
                <a:cs typeface="Times New Roman"/>
              </a:rPr>
              <a:t>ardiovascular</a:t>
            </a:r>
            <a:r>
              <a:rPr sz="1250" i="1" kern="0" spc="50" dirty="0">
                <a:solidFill>
                  <a:srgbClr val="59798C"/>
                </a:solidFill>
                <a:latin typeface="Times New Roman"/>
                <a:cs typeface="Times New Roman"/>
              </a:rPr>
              <a:t> </a:t>
            </a:r>
            <a:r>
              <a:rPr sz="1250" i="1" kern="0" spc="-75" dirty="0">
                <a:solidFill>
                  <a:srgbClr val="48677C"/>
                </a:solidFill>
                <a:latin typeface="Times New Roman"/>
                <a:cs typeface="Times New Roman"/>
              </a:rPr>
              <a:t>Prof</a:t>
            </a:r>
            <a:r>
              <a:rPr sz="1250" i="1" kern="0" spc="-120" dirty="0">
                <a:solidFill>
                  <a:srgbClr val="48677C"/>
                </a:solidFill>
                <a:latin typeface="Times New Roman"/>
                <a:cs typeface="Times New Roman"/>
              </a:rPr>
              <a:t>e</a:t>
            </a:r>
            <a:r>
              <a:rPr sz="1250" i="1" kern="0" spc="-80" dirty="0">
                <a:solidFill>
                  <a:srgbClr val="48677C"/>
                </a:solidFill>
                <a:latin typeface="Times New Roman"/>
                <a:cs typeface="Times New Roman"/>
              </a:rPr>
              <a:t>ssionals</a:t>
            </a:r>
            <a:r>
              <a:rPr sz="1250" i="1" kern="0" spc="-50" dirty="0">
                <a:solidFill>
                  <a:srgbClr val="48677C"/>
                </a:solidFill>
                <a:latin typeface="Times New Roman"/>
                <a:cs typeface="Times New Roman"/>
              </a:rPr>
              <a:t> </a:t>
            </a:r>
            <a:r>
              <a:rPr sz="1250" i="1" kern="0" spc="-50" dirty="0">
                <a:solidFill>
                  <a:srgbClr val="59798C"/>
                </a:solidFill>
                <a:latin typeface="Times New Roman"/>
                <a:cs typeface="Times New Roman"/>
              </a:rPr>
              <a:t>Learn.</a:t>
            </a:r>
            <a:r>
              <a:rPr sz="1250" i="1" kern="0" spc="-10" dirty="0">
                <a:solidFill>
                  <a:srgbClr val="59798C"/>
                </a:solidFill>
                <a:latin typeface="Times New Roman"/>
                <a:cs typeface="Times New Roman"/>
              </a:rPr>
              <a:t> </a:t>
            </a:r>
            <a:r>
              <a:rPr sz="1250" i="1" kern="0" spc="-45" dirty="0">
                <a:solidFill>
                  <a:srgbClr val="59798C"/>
                </a:solidFill>
                <a:latin typeface="Times New Roman"/>
                <a:cs typeface="Times New Roman"/>
              </a:rPr>
              <a:t>Advance.</a:t>
            </a:r>
            <a:r>
              <a:rPr sz="1250" i="1" kern="0" spc="114" dirty="0">
                <a:solidFill>
                  <a:srgbClr val="59798C"/>
                </a:solidFill>
                <a:latin typeface="Times New Roman"/>
                <a:cs typeface="Times New Roman"/>
              </a:rPr>
              <a:t> </a:t>
            </a:r>
            <a:r>
              <a:rPr sz="1250" i="1" kern="0" spc="-35" dirty="0">
                <a:solidFill>
                  <a:srgbClr val="48677C"/>
                </a:solidFill>
                <a:latin typeface="Times New Roman"/>
                <a:cs typeface="Times New Roman"/>
              </a:rPr>
              <a:t>Hea</a:t>
            </a:r>
            <a:r>
              <a:rPr sz="1250" i="1" kern="0" spc="10" dirty="0">
                <a:solidFill>
                  <a:srgbClr val="48677C"/>
                </a:solidFill>
                <a:latin typeface="Times New Roman"/>
                <a:cs typeface="Times New Roman"/>
              </a:rPr>
              <a:t>t</a:t>
            </a:r>
            <a:r>
              <a:rPr sz="1250" i="1" kern="0" spc="55" dirty="0">
                <a:solidFill>
                  <a:srgbClr val="707779"/>
                </a:solidFill>
                <a:latin typeface="Times New Roman"/>
                <a:cs typeface="Times New Roman"/>
              </a:rPr>
              <a:t>.</a:t>
            </a:r>
            <a:endParaRPr sz="125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947022"/>
            <a:ext cx="1026671" cy="8728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5755982"/>
            <a:ext cx="2057400" cy="108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504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295400" y="-152400"/>
            <a:ext cx="9020968" cy="812500"/>
          </a:xfrm>
          <a:prstGeom prst="rect">
            <a:avLst/>
          </a:prstGeom>
        </p:spPr>
        <p:txBody>
          <a:bodyPr vert="horz" wrap="square" lIns="0" tIns="195042" rIns="0" bIns="0" rtlCol="0">
            <a:spAutoFit/>
          </a:bodyPr>
          <a:lstStyle/>
          <a:p>
            <a:pPr marL="1515745"/>
            <a:r>
              <a:rPr sz="4000" b="1" dirty="0">
                <a:solidFill>
                  <a:srgbClr val="2D2D8A"/>
                </a:solidFill>
                <a:latin typeface="Garamond"/>
                <a:cs typeface="Garamond"/>
              </a:rPr>
              <a:t>T</a:t>
            </a:r>
            <a:r>
              <a:rPr sz="4000" b="1" spc="-5" dirty="0">
                <a:solidFill>
                  <a:srgbClr val="2D2D8A"/>
                </a:solidFill>
                <a:latin typeface="Garamond"/>
                <a:cs typeface="Garamond"/>
              </a:rPr>
              <a:t>h</a:t>
            </a:r>
            <a:r>
              <a:rPr sz="4000" b="1" spc="20" dirty="0">
                <a:solidFill>
                  <a:srgbClr val="2D2D8A"/>
                </a:solidFill>
                <a:latin typeface="Garamond"/>
                <a:cs typeface="Garamond"/>
              </a:rPr>
              <a:t>r</a:t>
            </a:r>
            <a:r>
              <a:rPr sz="4000" b="1" spc="-25" dirty="0">
                <a:solidFill>
                  <a:srgbClr val="2D2D8A"/>
                </a:solidFill>
                <a:latin typeface="Garamond"/>
                <a:cs typeface="Garamond"/>
              </a:rPr>
              <a:t>e</a:t>
            </a:r>
            <a:r>
              <a:rPr sz="4000" b="1" spc="-20" dirty="0">
                <a:solidFill>
                  <a:srgbClr val="2D2D8A"/>
                </a:solidFill>
                <a:latin typeface="Garamond"/>
                <a:cs typeface="Garamond"/>
              </a:rPr>
              <a:t>e</a:t>
            </a:r>
            <a:r>
              <a:rPr sz="4000" b="1" spc="-5" dirty="0">
                <a:solidFill>
                  <a:srgbClr val="2D2D8A"/>
                </a:solidFill>
                <a:latin typeface="Garamond"/>
                <a:cs typeface="Garamond"/>
              </a:rPr>
              <a:t> </a:t>
            </a:r>
            <a:r>
              <a:rPr sz="4000" b="1" spc="-25" dirty="0">
                <a:solidFill>
                  <a:srgbClr val="2D2D8A"/>
                </a:solidFill>
                <a:latin typeface="Garamond"/>
                <a:cs typeface="Garamond"/>
              </a:rPr>
              <a:t>Pr</a:t>
            </a:r>
            <a:r>
              <a:rPr sz="4000" b="1" dirty="0">
                <a:solidFill>
                  <a:srgbClr val="2D2D8A"/>
                </a:solidFill>
                <a:latin typeface="Garamond"/>
                <a:cs typeface="Garamond"/>
              </a:rPr>
              <a:t>i</a:t>
            </a:r>
            <a:r>
              <a:rPr sz="4000" b="1" spc="-5" dirty="0">
                <a:solidFill>
                  <a:srgbClr val="2D2D8A"/>
                </a:solidFill>
                <a:latin typeface="Garamond"/>
                <a:cs typeface="Garamond"/>
              </a:rPr>
              <a:t>n</a:t>
            </a:r>
            <a:r>
              <a:rPr sz="4000" b="1" spc="-25" dirty="0">
                <a:solidFill>
                  <a:srgbClr val="2D2D8A"/>
                </a:solidFill>
                <a:latin typeface="Garamond"/>
                <a:cs typeface="Garamond"/>
              </a:rPr>
              <a:t>c</a:t>
            </a:r>
            <a:r>
              <a:rPr sz="4000" b="1" dirty="0">
                <a:solidFill>
                  <a:srgbClr val="2D2D8A"/>
                </a:solidFill>
                <a:latin typeface="Garamond"/>
                <a:cs typeface="Garamond"/>
              </a:rPr>
              <a:t>i</a:t>
            </a:r>
            <a:r>
              <a:rPr sz="4000" b="1" spc="-5" dirty="0">
                <a:solidFill>
                  <a:srgbClr val="2D2D8A"/>
                </a:solidFill>
                <a:latin typeface="Garamond"/>
                <a:cs typeface="Garamond"/>
              </a:rPr>
              <a:t>p</a:t>
            </a:r>
            <a:r>
              <a:rPr sz="4000" b="1" dirty="0">
                <a:solidFill>
                  <a:srgbClr val="2D2D8A"/>
                </a:solidFill>
                <a:latin typeface="Garamond"/>
                <a:cs typeface="Garamond"/>
              </a:rPr>
              <a:t>l</a:t>
            </a:r>
            <a:r>
              <a:rPr sz="4000" b="1" spc="-25" dirty="0">
                <a:solidFill>
                  <a:srgbClr val="2D2D8A"/>
                </a:solidFill>
                <a:latin typeface="Garamond"/>
                <a:cs typeface="Garamond"/>
              </a:rPr>
              <a:t>e</a:t>
            </a:r>
            <a:r>
              <a:rPr sz="4000" b="1" spc="-20" dirty="0">
                <a:solidFill>
                  <a:srgbClr val="2D2D8A"/>
                </a:solidFill>
                <a:latin typeface="Garamond"/>
                <a:cs typeface="Garamond"/>
              </a:rPr>
              <a:t>s</a:t>
            </a:r>
            <a:endParaRPr sz="4000" dirty="0">
              <a:latin typeface="Garamond"/>
              <a:cs typeface="Garamon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47800" y="914400"/>
            <a:ext cx="7789545" cy="4542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0680" marR="450850" lvl="0" indent="-347980" defTabSz="91440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60680" algn="l"/>
              </a:tabLst>
              <a:defRPr/>
            </a:pP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Do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no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ocus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on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LDL-C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or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no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HDL-C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levels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as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rea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men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goals</a:t>
            </a:r>
          </a:p>
          <a:p>
            <a:pPr marL="754380" marR="803275" lvl="1" indent="-284480" defTabSz="914400" eaLnBrk="1" fontAlgn="auto" latinLnBrk="0" hangingPunct="1">
              <a:lnSpc>
                <a:spcPts val="308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754380" algn="l"/>
              </a:tabLst>
              <a:defRPr/>
            </a:pP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Al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though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con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inue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ob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ain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lipid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panel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 moni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or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adherence</a:t>
            </a:r>
          </a:p>
          <a:p>
            <a:pPr marL="584200" marR="0" lvl="0" indent="-571500" defTabSz="91440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60680" algn="l"/>
              </a:tabLst>
              <a:defRPr/>
            </a:pPr>
            <a:r>
              <a:rPr kumimoji="0" sz="3900" b="0" i="0" u="none" strike="noStrike" kern="0" cap="none" spc="0" normalizeH="0" baseline="106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Use</a:t>
            </a:r>
            <a:r>
              <a:rPr kumimoji="0" sz="3900" b="0" i="0" u="none" strike="noStrike" kern="0" cap="none" spc="-7" normalizeH="0" baseline="106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900" b="0" i="0" u="none" strike="noStrike" kern="0" cap="none" spc="0" normalizeH="0" baseline="106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medica</a:t>
            </a:r>
            <a:r>
              <a:rPr kumimoji="0" sz="3900" b="0" i="0" u="none" strike="noStrike" kern="0" cap="none" spc="-15" normalizeH="0" baseline="106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900" b="0" i="0" u="none" strike="noStrike" kern="0" cap="none" spc="0" normalizeH="0" baseline="106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ions</a:t>
            </a:r>
            <a:r>
              <a:rPr kumimoji="0" sz="3900" b="0" i="0" u="none" strike="noStrike" kern="0" cap="none" spc="-7" normalizeH="0" baseline="106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900" b="0" i="0" u="none" strike="noStrike" kern="0" cap="none" spc="0" normalizeH="0" baseline="106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proven</a:t>
            </a:r>
            <a:r>
              <a:rPr kumimoji="0" sz="3900" b="0" i="0" u="none" strike="noStrike" kern="0" cap="none" spc="-7" normalizeH="0" baseline="106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900" b="0" i="0" u="none" strike="noStrike" kern="0" cap="none" spc="-15" normalizeH="0" baseline="106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900" b="0" i="0" u="none" strike="noStrike" kern="0" cap="none" spc="0" normalizeH="0" baseline="106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3900" b="0" i="0" u="none" strike="noStrike" kern="0" cap="none" spc="-7" normalizeH="0" baseline="106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900" b="0" i="0" u="none" strike="noStrike" kern="0" cap="none" spc="0" normalizeH="0" baseline="106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reduce</a:t>
            </a:r>
            <a:r>
              <a:rPr kumimoji="0" sz="3900" b="0" i="0" u="none" strike="noStrike" kern="0" cap="none" spc="-217" normalizeH="0" baseline="106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900" b="0" i="0" u="none" strike="noStrike" kern="0" cap="none" spc="0" normalizeH="0" baseline="106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ASCVD</a:t>
            </a:r>
            <a:r>
              <a:rPr kumimoji="0" sz="3900" b="0" i="0" u="none" strike="noStrike" kern="0" cap="none" spc="-7" normalizeH="0" baseline="106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900" b="0" i="0" u="none" strike="noStrike" kern="0" cap="none" spc="0" normalizeH="0" baseline="106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risk</a:t>
            </a:r>
          </a:p>
          <a:p>
            <a:pPr marL="360680" marR="5080" lvl="0" indent="-347980" defTabSz="914400" eaLnBrk="1" fontAlgn="auto" latinLnBrk="0" hangingPunct="1">
              <a:lnSpc>
                <a:spcPts val="31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60680" algn="l"/>
              </a:tabLst>
              <a:defRPr/>
            </a:pP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Risk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decisions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primary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preven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ion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require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 clinician-pa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ien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discussion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evalua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bene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 and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harms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or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individual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pa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ien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754380" marR="0" lvl="1" indent="-284480" defTabSz="914400" eaLnBrk="1" fontAlgn="auto" latinLnBrk="0" hangingPunct="1">
              <a:lnSpc>
                <a:spcPts val="29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754380" algn="l"/>
              </a:tabLst>
              <a:defRPr/>
            </a:pPr>
            <a:r>
              <a:rPr kumimoji="0" sz="2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Op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timal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li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r>
              <a:rPr kumimoji="0" sz="2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yle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emphasized</a:t>
            </a:r>
          </a:p>
          <a:p>
            <a:pPr marL="754380" marR="1373505" lvl="1" indent="-284480" defTabSz="914400" eaLnBrk="1" fontAlgn="auto" latinLnBrk="0" hangingPunct="1">
              <a:lnSpc>
                <a:spcPts val="31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754380" algn="l"/>
              </a:tabLst>
              <a:defRPr/>
            </a:pP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Clinician-pa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tient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discussion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needed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or appropria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shared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decision-making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947022"/>
            <a:ext cx="1026671" cy="87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1484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" y="195042"/>
            <a:ext cx="11277600" cy="577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9300" marR="5080" lvl="0" indent="-736600" defTabSz="91440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000" b="1" i="0" u="none" strike="noStrike" kern="0" cap="none" spc="-3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F</a:t>
            </a:r>
            <a:r>
              <a:rPr kumimoji="0" sz="40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u</a:t>
            </a:r>
            <a:r>
              <a:rPr kumimoji="0" sz="4000" b="1" i="0" u="none" strike="noStrike" kern="0" cap="none" spc="-1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t</a:t>
            </a:r>
            <a:r>
              <a:rPr kumimoji="0" sz="40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u</a:t>
            </a:r>
            <a:r>
              <a:rPr kumimoji="0" sz="4000" b="1" i="0" u="none" strike="noStrike" kern="0" cap="none" spc="2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r</a:t>
            </a:r>
            <a:r>
              <a:rPr kumimoji="0" sz="4000" b="1" i="0" u="none" strike="noStrike" kern="0" cap="none" spc="-2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e</a:t>
            </a:r>
            <a:r>
              <a:rPr kumimoji="0" sz="40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 </a:t>
            </a:r>
            <a:r>
              <a:rPr kumimoji="0" sz="40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U</a:t>
            </a:r>
            <a:r>
              <a:rPr kumimoji="0" sz="40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pd</a:t>
            </a:r>
            <a:r>
              <a:rPr kumimoji="0" sz="4000" b="1" i="0" u="none" strike="noStrike" kern="0" cap="none" spc="-2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at</a:t>
            </a:r>
            <a:r>
              <a:rPr kumimoji="0" sz="4000" b="1" i="0" u="none" strike="noStrike" kern="0" cap="none" spc="-2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e</a:t>
            </a:r>
            <a:r>
              <a:rPr kumimoji="0" sz="4000" b="1" i="0" u="none" strike="noStrike" kern="0" cap="none" spc="-2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s</a:t>
            </a:r>
            <a:r>
              <a:rPr kumimoji="0" sz="40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 </a:t>
            </a:r>
            <a:r>
              <a:rPr kumimoji="0" sz="4000" b="1" i="0" u="none" strike="noStrike" kern="0" cap="none" spc="-2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to</a:t>
            </a:r>
            <a:r>
              <a:rPr kumimoji="0" sz="40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 </a:t>
            </a:r>
            <a:r>
              <a:rPr kumimoji="0" sz="4000" b="1" i="0" u="none" strike="noStrike" kern="0" cap="none" spc="-1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t</a:t>
            </a:r>
            <a:r>
              <a:rPr kumimoji="0" sz="40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h</a:t>
            </a:r>
            <a:r>
              <a:rPr kumimoji="0" sz="4000" b="1" i="0" u="none" strike="noStrike" kern="0" cap="none" spc="-2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e</a:t>
            </a:r>
            <a:r>
              <a:rPr kumimoji="0" sz="40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 B</a:t>
            </a:r>
            <a:r>
              <a:rPr kumimoji="0" sz="40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lood </a:t>
            </a:r>
            <a:r>
              <a:rPr kumimoji="0" sz="40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Ch</a:t>
            </a:r>
            <a:r>
              <a:rPr kumimoji="0" sz="40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ol</a:t>
            </a:r>
            <a:r>
              <a:rPr kumimoji="0" sz="4000" b="1" i="0" u="none" strike="noStrike" kern="0" cap="none" spc="-2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e</a:t>
            </a:r>
            <a:r>
              <a:rPr kumimoji="0" sz="4000" b="1" i="0" u="none" strike="noStrike" kern="0" cap="none" spc="-1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st</a:t>
            </a:r>
            <a:r>
              <a:rPr kumimoji="0" sz="4000" b="1" i="0" u="none" strike="noStrike" kern="0" cap="none" spc="-2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e</a:t>
            </a:r>
            <a:r>
              <a:rPr kumimoji="0" sz="4000" b="1" i="0" u="none" strike="noStrike" kern="0" cap="none" spc="2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r</a:t>
            </a:r>
            <a:r>
              <a:rPr kumimoji="0" sz="40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ol G</a:t>
            </a:r>
            <a:r>
              <a:rPr kumimoji="0" sz="40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u</a:t>
            </a:r>
            <a:r>
              <a:rPr kumimoji="0" sz="40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i</a:t>
            </a:r>
            <a:r>
              <a:rPr kumimoji="0" sz="40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d</a:t>
            </a:r>
            <a:r>
              <a:rPr kumimoji="0" sz="4000" b="1" i="0" u="none" strike="noStrike" kern="0" cap="none" spc="-2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e</a:t>
            </a:r>
            <a:r>
              <a:rPr kumimoji="0" sz="40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li</a:t>
            </a:r>
            <a:r>
              <a:rPr kumimoji="0" sz="40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n</a:t>
            </a:r>
            <a:r>
              <a:rPr kumimoji="0" sz="4000" b="1" i="0" u="none" strike="noStrike" kern="0" cap="none" spc="-2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e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/>
              <a:cs typeface="Garamon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19200" y="914400"/>
            <a:ext cx="9296400" cy="45577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8925" marR="5080" lvl="0" indent="-276225" defTabSz="914400" eaLnBrk="1" fontAlgn="auto" latinLnBrk="0" hangingPunct="1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89560" algn="l"/>
              </a:tabLst>
              <a:defRPr/>
            </a:pPr>
            <a:r>
              <a:rPr kumimoji="0" sz="2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his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is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comprehensive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guideline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or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evidence- based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rea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men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blood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chole</a:t>
            </a:r>
            <a:r>
              <a:rPr kumimoji="0" sz="2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erol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reduce ASCVD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risk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5080" lvl="0" indent="0" defTabSz="914400" eaLnBrk="1" fontAlgn="auto" latinLnBrk="0" hangingPunct="1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9560" algn="l"/>
              </a:tabLst>
              <a:defRPr/>
            </a:pP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88925" marR="5080" lvl="0" indent="-276225" defTabSz="914400" eaLnBrk="1" fontAlgn="auto" latinLnBrk="0" hangingPunct="1">
              <a:lnSpc>
                <a:spcPct val="99000"/>
              </a:lnSpc>
              <a:spcBef>
                <a:spcPts val="33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89560" algn="l"/>
              </a:tabLst>
              <a:defRPr/>
            </a:pPr>
            <a:r>
              <a:rPr kumimoji="0" sz="2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hese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guidelines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represen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change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rom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previous guidelines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ha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aligns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recommenda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ions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closely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evidence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5080" lvl="0" indent="0" defTabSz="914400" eaLnBrk="1" fontAlgn="auto" latinLnBrk="0" hangingPunct="1">
              <a:lnSpc>
                <a:spcPct val="99000"/>
              </a:lnSpc>
              <a:spcBef>
                <a:spcPts val="335"/>
              </a:spcBef>
              <a:spcAft>
                <a:spcPts val="0"/>
              </a:spcAft>
              <a:buClrTx/>
              <a:buSzTx/>
              <a:buFontTx/>
              <a:buNone/>
              <a:tabLst>
                <a:tab pos="289560" algn="l"/>
              </a:tabLst>
              <a:defRPr/>
            </a:pP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88925" marR="0" lvl="0" indent="-276225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89560" algn="l"/>
              </a:tabLst>
              <a:defRPr/>
            </a:pPr>
            <a:r>
              <a:rPr kumimoji="0" sz="2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or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primary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preven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ion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,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hey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are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“pa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ien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-cen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ered”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9560" algn="l"/>
              </a:tabLst>
              <a:defRPr/>
            </a:pP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88925" marR="187960" lvl="0" indent="-276225" defTabSz="914400" eaLnBrk="1" fontAlgn="auto" latinLnBrk="0" hangingPunct="1">
              <a:lnSpc>
                <a:spcPct val="99000"/>
              </a:lnSpc>
              <a:spcBef>
                <a:spcPts val="31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89560" algn="l"/>
              </a:tabLst>
              <a:defRPr/>
            </a:pPr>
            <a:r>
              <a:rPr kumimoji="0" sz="2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Guidelines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will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change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u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ure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as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high-quali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 da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will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improve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u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ure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chole</a:t>
            </a:r>
            <a:r>
              <a:rPr kumimoji="0" sz="2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erol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rea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men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guidelines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947022"/>
            <a:ext cx="1026671" cy="87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038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5974080"/>
            <a:ext cx="743712" cy="7315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56959" y="1792223"/>
            <a:ext cx="865632" cy="841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20129" y="1877568"/>
            <a:ext cx="1767839" cy="6949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00400" y="3596640"/>
            <a:ext cx="5943600" cy="0"/>
          </a:xfrm>
          <a:custGeom>
            <a:avLst/>
            <a:gdLst/>
            <a:ahLst/>
            <a:cxnLst/>
            <a:rect l="l" t="t" r="r" b="b"/>
            <a:pathLst>
              <a:path w="5943600">
                <a:moveTo>
                  <a:pt x="0" y="0"/>
                </a:moveTo>
                <a:lnTo>
                  <a:pt x="5943600" y="0"/>
                </a:lnTo>
              </a:path>
            </a:pathLst>
          </a:custGeom>
          <a:ln w="36576">
            <a:solidFill>
              <a:srgbClr val="282828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14600" y="2572511"/>
            <a:ext cx="7543799" cy="16542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24765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0" cap="none" spc="14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/>
                <a:cs typeface="Times New Roman"/>
              </a:rPr>
              <a:t>   </a:t>
            </a:r>
            <a:r>
              <a:rPr kumimoji="0" sz="3500" b="0" i="0" u="none" strike="noStrike" kern="0" cap="none" spc="14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/>
                <a:cs typeface="Times New Roman"/>
              </a:rPr>
              <a:t>2</a:t>
            </a:r>
            <a:r>
              <a:rPr kumimoji="0" sz="3500" b="0" i="0" u="none" strike="noStrike" kern="0" cap="none" spc="20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/>
                <a:cs typeface="Times New Roman"/>
              </a:rPr>
              <a:t>0</a:t>
            </a:r>
            <a:r>
              <a:rPr kumimoji="0" sz="3500" b="0" i="0" u="none" strike="noStrike" kern="0" cap="none" spc="-2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/>
                <a:cs typeface="Times New Roman"/>
              </a:rPr>
              <a:t>1</a:t>
            </a:r>
            <a:r>
              <a:rPr kumimoji="0" sz="3500" b="0" i="0" u="none" strike="noStrike" kern="0" cap="none" spc="335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/>
                <a:cs typeface="Times New Roman"/>
              </a:rPr>
              <a:t>3</a:t>
            </a:r>
            <a:r>
              <a:rPr kumimoji="0" sz="3500" b="0" i="0" u="none" strike="noStrike" kern="0" cap="none" spc="-34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3500" b="0" i="0" u="none" strike="noStrike" kern="0" cap="none" spc="7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/>
                <a:cs typeface="Times New Roman"/>
              </a:rPr>
              <a:t>Preve</a:t>
            </a:r>
            <a:r>
              <a:rPr kumimoji="0" sz="3500" b="0" i="0" u="none" strike="noStrike" kern="0" cap="none" spc="36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/>
                <a:cs typeface="Times New Roman"/>
              </a:rPr>
              <a:t>n</a:t>
            </a:r>
            <a:r>
              <a:rPr kumimoji="0" sz="3500" b="0" i="0" u="none" strike="noStrike" kern="0" cap="none" spc="11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/>
                <a:cs typeface="Times New Roman"/>
              </a:rPr>
              <a:t>tion</a:t>
            </a:r>
            <a:r>
              <a:rPr kumimoji="0" sz="3500" b="0" i="0" u="none" strike="noStrike" kern="0" cap="none" spc="16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3500" b="0" i="0" u="none" strike="noStrike" kern="0" cap="none" spc="75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imes New Roman"/>
                <a:cs typeface="Times New Roman"/>
              </a:rPr>
              <a:t>Guide</a:t>
            </a:r>
            <a:r>
              <a:rPr kumimoji="0" sz="3500" b="0" i="0" u="none" strike="noStrike" kern="0" cap="none" spc="3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imes New Roman"/>
                <a:cs typeface="Times New Roman"/>
              </a:rPr>
              <a:t>l</a:t>
            </a:r>
            <a:r>
              <a:rPr kumimoji="0" sz="3500" b="0" i="0" u="none" strike="noStrike" kern="0" cap="none" spc="114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imes New Roman"/>
                <a:cs typeface="Times New Roman"/>
              </a:rPr>
              <a:t>ines</a:t>
            </a:r>
            <a:r>
              <a:rPr kumimoji="0" sz="3500" b="0" i="0" u="none" strike="noStrike" kern="0" cap="none" spc="-13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3500" b="0" i="0" u="none" strike="noStrike" kern="0" cap="none" spc="-45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/>
                <a:cs typeface="Times New Roman"/>
              </a:rPr>
              <a:t>Tools</a:t>
            </a:r>
            <a:endParaRPr kumimoji="0" lang="en-US" sz="3500" b="0" i="0" u="none" strike="noStrike" kern="0" cap="none" spc="-45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24765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-45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/>
                <a:cs typeface="Times New Roman"/>
              </a:rPr>
              <a:t>RISK CALCULATOR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91895" y="6180892"/>
            <a:ext cx="2597403" cy="407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" marR="5080" lvl="0" indent="-6350" defTabSz="914400" eaLnBrk="1" fontAlgn="auto" latinLnBrk="0" hangingPunct="1">
              <a:lnSpc>
                <a:spcPct val="10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50" b="0" i="1" u="none" strike="noStrike" kern="0" cap="none" spc="-50" normalizeH="0" baseline="0" noProof="0" dirty="0">
                <a:ln>
                  <a:noFill/>
                </a:ln>
                <a:solidFill>
                  <a:srgbClr val="496980"/>
                </a:solidFill>
                <a:effectLst/>
                <a:uLnTx/>
                <a:uFillTx/>
                <a:latin typeface="Times New Roman"/>
                <a:cs typeface="Times New Roman"/>
              </a:rPr>
              <a:t>Helping </a:t>
            </a:r>
            <a:r>
              <a:rPr kumimoji="0" sz="1250" b="0" i="1" u="none" strike="noStrike" kern="0" cap="none" spc="-145" normalizeH="0" baseline="0" noProof="0" dirty="0">
                <a:ln>
                  <a:noFill/>
                </a:ln>
                <a:solidFill>
                  <a:srgbClr val="49698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250" b="0" i="1" u="none" strike="noStrike" kern="0" cap="none" spc="-125" normalizeH="0" baseline="0" noProof="0" dirty="0">
                <a:ln>
                  <a:noFill/>
                </a:ln>
                <a:solidFill>
                  <a:srgbClr val="496980"/>
                </a:solidFill>
                <a:effectLst/>
                <a:uLnTx/>
                <a:uFillTx/>
                <a:latin typeface="Times New Roman"/>
                <a:cs typeface="Times New Roman"/>
              </a:rPr>
              <a:t>C</a:t>
            </a:r>
            <a:r>
              <a:rPr kumimoji="0" sz="1250" b="0" i="1" u="none" strike="noStrike" kern="0" cap="none" spc="-60" normalizeH="0" baseline="0" noProof="0" dirty="0">
                <a:ln>
                  <a:noFill/>
                </a:ln>
                <a:solidFill>
                  <a:srgbClr val="496980"/>
                </a:solidFill>
                <a:effectLst/>
                <a:uLnTx/>
                <a:uFillTx/>
                <a:latin typeface="Times New Roman"/>
                <a:cs typeface="Times New Roman"/>
              </a:rPr>
              <a:t>ardiovascular</a:t>
            </a:r>
            <a:r>
              <a:rPr kumimoji="0" sz="1250" b="0" i="1" u="none" strike="noStrike" kern="0" cap="none" spc="50" normalizeH="0" baseline="0" noProof="0" dirty="0">
                <a:ln>
                  <a:noFill/>
                </a:ln>
                <a:solidFill>
                  <a:srgbClr val="49698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250" b="0" i="1" u="none" strike="noStrike" kern="0" cap="none" spc="-85" normalizeH="0" baseline="0" noProof="0" dirty="0">
                <a:ln>
                  <a:noFill/>
                </a:ln>
                <a:solidFill>
                  <a:srgbClr val="496980"/>
                </a:solidFill>
                <a:effectLst/>
                <a:uLnTx/>
                <a:uFillTx/>
                <a:latin typeface="Times New Roman"/>
                <a:cs typeface="Times New Roman"/>
              </a:rPr>
              <a:t>Professionals</a:t>
            </a:r>
            <a:r>
              <a:rPr kumimoji="0" sz="1250" b="0" i="1" u="none" strike="noStrike" kern="0" cap="none" spc="-50" normalizeH="0" baseline="0" noProof="0" dirty="0">
                <a:ln>
                  <a:noFill/>
                </a:ln>
                <a:solidFill>
                  <a:srgbClr val="49698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250" b="0" i="1" u="none" strike="noStrike" kern="0" cap="none" spc="-55" normalizeH="0" baseline="0" noProof="0" dirty="0">
                <a:ln>
                  <a:noFill/>
                </a:ln>
                <a:solidFill>
                  <a:srgbClr val="496980"/>
                </a:solidFill>
                <a:effectLst/>
                <a:uLnTx/>
                <a:uFillTx/>
                <a:latin typeface="Times New Roman"/>
                <a:cs typeface="Times New Roman"/>
              </a:rPr>
              <a:t>Learn.</a:t>
            </a:r>
            <a:r>
              <a:rPr kumimoji="0" sz="1250" b="0" i="1" u="none" strike="noStrike" kern="0" cap="none" spc="-5" normalizeH="0" baseline="0" noProof="0" dirty="0">
                <a:ln>
                  <a:noFill/>
                </a:ln>
                <a:solidFill>
                  <a:srgbClr val="49698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250" b="0" i="1" u="none" strike="noStrike" kern="0" cap="none" spc="-50" normalizeH="0" baseline="0" noProof="0" dirty="0">
                <a:ln>
                  <a:noFill/>
                </a:ln>
                <a:solidFill>
                  <a:srgbClr val="496980"/>
                </a:solidFill>
                <a:effectLst/>
                <a:uLnTx/>
                <a:uFillTx/>
                <a:latin typeface="Times New Roman"/>
                <a:cs typeface="Times New Roman"/>
              </a:rPr>
              <a:t>Advance.</a:t>
            </a:r>
            <a:r>
              <a:rPr kumimoji="0" sz="1250" b="0" i="1" u="none" strike="noStrike" kern="0" cap="none" spc="0" normalizeH="0" baseline="0" noProof="0" dirty="0">
                <a:ln>
                  <a:noFill/>
                </a:ln>
                <a:solidFill>
                  <a:srgbClr val="49698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250" b="0" i="1" u="none" strike="noStrike" kern="0" cap="none" spc="-114" normalizeH="0" baseline="0" noProof="0" dirty="0">
                <a:ln>
                  <a:noFill/>
                </a:ln>
                <a:solidFill>
                  <a:srgbClr val="49698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250" b="0" i="1" u="none" strike="noStrike" kern="0" cap="none" spc="-50" normalizeH="0" baseline="0" noProof="0" dirty="0">
                <a:ln>
                  <a:noFill/>
                </a:ln>
                <a:solidFill>
                  <a:srgbClr val="496980"/>
                </a:solidFill>
                <a:effectLst/>
                <a:uLnTx/>
                <a:uFillTx/>
                <a:latin typeface="Times New Roman"/>
                <a:cs typeface="Times New Roman"/>
              </a:rPr>
              <a:t>Hea</a:t>
            </a:r>
            <a:r>
              <a:rPr kumimoji="0" sz="1250" b="0" i="1" u="none" strike="noStrike" kern="0" cap="none" spc="45" normalizeH="0" baseline="0" noProof="0" dirty="0">
                <a:ln>
                  <a:noFill/>
                </a:ln>
                <a:solidFill>
                  <a:srgbClr val="496980"/>
                </a:solidFill>
                <a:effectLst/>
                <a:uLnTx/>
                <a:uFillTx/>
                <a:latin typeface="Times New Roman"/>
                <a:cs typeface="Times New Roman"/>
              </a:rPr>
              <a:t>l</a:t>
            </a:r>
            <a:r>
              <a:rPr kumimoji="0" sz="1250" b="0" i="1" u="none" strike="noStrike" kern="0" cap="none" spc="40" normalizeH="0" baseline="0" noProof="0" dirty="0">
                <a:ln>
                  <a:noFill/>
                </a:ln>
                <a:solidFill>
                  <a:srgbClr val="4D5456"/>
                </a:solidFill>
                <a:effectLst/>
                <a:uLnTx/>
                <a:uFillTx/>
                <a:latin typeface="Times New Roman"/>
                <a:cs typeface="Times New Roman"/>
              </a:rPr>
              <a:t>.</a:t>
            </a:r>
            <a:endParaRPr kumimoji="0" sz="12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5633663"/>
            <a:ext cx="1828800" cy="12184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524000"/>
            <a:ext cx="2518817" cy="13233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947022"/>
            <a:ext cx="1026671" cy="87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323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0879" y="1024127"/>
            <a:ext cx="5327904" cy="38648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95856" y="228600"/>
            <a:ext cx="8242300" cy="0"/>
          </a:xfrm>
          <a:custGeom>
            <a:avLst/>
            <a:gdLst/>
            <a:ahLst/>
            <a:cxnLst/>
            <a:rect l="l" t="t" r="r" b="b"/>
            <a:pathLst>
              <a:path w="8242300">
                <a:moveTo>
                  <a:pt x="0" y="0"/>
                </a:moveTo>
                <a:lnTo>
                  <a:pt x="8241792" y="0"/>
                </a:lnTo>
              </a:path>
            </a:pathLst>
          </a:custGeom>
          <a:ln w="18288">
            <a:solidFill>
              <a:srgbClr val="B8A064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05000" y="219456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621792"/>
                </a:moveTo>
                <a:lnTo>
                  <a:pt x="0" y="0"/>
                </a:lnTo>
              </a:path>
            </a:pathLst>
          </a:custGeom>
          <a:ln w="18288">
            <a:solidFill>
              <a:srgbClr val="B8A36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81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8288">
            <a:solidFill>
              <a:srgbClr val="B8A064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74596" y="411434"/>
            <a:ext cx="7960995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50" b="0" i="0" u="none" strike="noStrike" kern="0" cap="none" spc="55" normalizeH="0" baseline="0" noProof="0" dirty="0">
                <a:ln>
                  <a:noFill/>
                </a:ln>
                <a:solidFill>
                  <a:srgbClr val="3A6752"/>
                </a:solidFill>
                <a:effectLst/>
                <a:uLnTx/>
                <a:uFillTx/>
                <a:latin typeface="Arial"/>
                <a:cs typeface="Arial"/>
              </a:rPr>
              <a:t>CHD</a:t>
            </a:r>
            <a:r>
              <a:rPr kumimoji="0" sz="2750" b="0" i="0" u="none" strike="noStrike" kern="0" cap="none" spc="200" normalizeH="0" baseline="0" noProof="0" dirty="0">
                <a:ln>
                  <a:noFill/>
                </a:ln>
                <a:solidFill>
                  <a:srgbClr val="3A6752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750" b="0" i="0" u="none" strike="noStrike" kern="0" cap="none" spc="-280" normalizeH="0" baseline="0" noProof="0" dirty="0">
                <a:ln>
                  <a:noFill/>
                </a:ln>
                <a:solidFill>
                  <a:srgbClr val="3A6752"/>
                </a:solidFill>
                <a:effectLst/>
                <a:uLnTx/>
                <a:uFillTx/>
                <a:latin typeface="Arial"/>
                <a:cs typeface="Arial"/>
              </a:rPr>
              <a:t>R</a:t>
            </a:r>
            <a:r>
              <a:rPr kumimoji="0" sz="2750" b="0" i="0" u="none" strike="noStrike" kern="0" cap="none" spc="-165" normalizeH="0" baseline="0" noProof="0" dirty="0">
                <a:ln>
                  <a:noFill/>
                </a:ln>
                <a:solidFill>
                  <a:srgbClr val="3A6752"/>
                </a:solidFill>
                <a:effectLst/>
                <a:uLnTx/>
                <a:uFillTx/>
                <a:latin typeface="Arial"/>
                <a:cs typeface="Arial"/>
              </a:rPr>
              <a:t>i</a:t>
            </a:r>
            <a:r>
              <a:rPr kumimoji="0" sz="2750" b="0" i="0" u="none" strike="noStrike" kern="0" cap="none" spc="-120" normalizeH="0" baseline="0" noProof="0" dirty="0">
                <a:ln>
                  <a:noFill/>
                </a:ln>
                <a:solidFill>
                  <a:srgbClr val="3A6752"/>
                </a:solidFill>
                <a:effectLst/>
                <a:uLnTx/>
                <a:uFillTx/>
                <a:latin typeface="Arial"/>
                <a:cs typeface="Arial"/>
              </a:rPr>
              <a:t>sk:</a:t>
            </a:r>
            <a:r>
              <a:rPr kumimoji="0" sz="2750" b="0" i="0" u="none" strike="noStrike" kern="0" cap="none" spc="215" normalizeH="0" baseline="0" noProof="0" dirty="0">
                <a:ln>
                  <a:noFill/>
                </a:ln>
                <a:solidFill>
                  <a:srgbClr val="3A6752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750" b="0" i="0" u="none" strike="noStrike" kern="0" cap="none" spc="30" normalizeH="0" baseline="0" noProof="0" dirty="0">
                <a:ln>
                  <a:noFill/>
                </a:ln>
                <a:solidFill>
                  <a:srgbClr val="3A6752"/>
                </a:solidFill>
                <a:effectLst/>
                <a:uLnTx/>
                <a:uFillTx/>
                <a:latin typeface="Arial"/>
                <a:cs typeface="Arial"/>
              </a:rPr>
              <a:t>HDL-Chol</a:t>
            </a:r>
            <a:r>
              <a:rPr kumimoji="0" sz="2750" b="0" i="0" u="none" strike="noStrike" kern="0" cap="none" spc="170" normalizeH="0" baseline="0" noProof="0" dirty="0">
                <a:ln>
                  <a:noFill/>
                </a:ln>
                <a:solidFill>
                  <a:srgbClr val="3A6752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750" b="0" i="0" u="none" strike="noStrike" kern="0" cap="none" spc="290" normalizeH="0" baseline="0" noProof="0" dirty="0">
                <a:ln>
                  <a:noFill/>
                </a:ln>
                <a:solidFill>
                  <a:srgbClr val="3A6752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2750" b="0" i="0" u="none" strike="noStrike" kern="0" cap="none" spc="160" normalizeH="0" baseline="0" noProof="0" dirty="0">
                <a:ln>
                  <a:noFill/>
                </a:ln>
                <a:solidFill>
                  <a:srgbClr val="3A6752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750" b="0" i="0" u="none" strike="noStrike" kern="0" cap="none" spc="10" normalizeH="0" baseline="0" noProof="0" dirty="0">
                <a:ln>
                  <a:noFill/>
                </a:ln>
                <a:solidFill>
                  <a:srgbClr val="3A6752"/>
                </a:solidFill>
                <a:effectLst/>
                <a:uLnTx/>
                <a:uFillTx/>
                <a:latin typeface="Arial"/>
                <a:cs typeface="Arial"/>
              </a:rPr>
              <a:t>LDL-Chol</a:t>
            </a:r>
            <a:r>
              <a:rPr kumimoji="0" sz="2750" b="0" i="0" u="none" strike="noStrike" kern="0" cap="none" spc="175" normalizeH="0" baseline="0" noProof="0" dirty="0">
                <a:ln>
                  <a:noFill/>
                </a:ln>
                <a:solidFill>
                  <a:srgbClr val="3A6752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750" b="0" i="0" u="none" strike="noStrike" kern="0" cap="none" spc="-15" normalizeH="0" baseline="0" noProof="0" dirty="0">
                <a:ln>
                  <a:noFill/>
                </a:ln>
                <a:solidFill>
                  <a:srgbClr val="3A6752"/>
                </a:solidFill>
                <a:effectLst/>
                <a:uLnTx/>
                <a:uFillTx/>
                <a:latin typeface="Arial"/>
                <a:cs typeface="Arial"/>
              </a:rPr>
              <a:t>as</a:t>
            </a:r>
            <a:r>
              <a:rPr kumimoji="0" sz="2750" b="0" i="0" u="none" strike="noStrike" kern="0" cap="none" spc="245" normalizeH="0" baseline="0" noProof="0" dirty="0">
                <a:ln>
                  <a:noFill/>
                </a:ln>
                <a:solidFill>
                  <a:srgbClr val="3A6752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750" b="0" i="0" u="none" strike="noStrike" kern="0" cap="none" spc="55" normalizeH="0" baseline="0" noProof="0" dirty="0">
                <a:ln>
                  <a:noFill/>
                </a:ln>
                <a:solidFill>
                  <a:srgbClr val="3A6752"/>
                </a:solidFill>
                <a:effectLst/>
                <a:uLnTx/>
                <a:uFillTx/>
                <a:latin typeface="Arial"/>
                <a:cs typeface="Arial"/>
              </a:rPr>
              <a:t>Pred</a:t>
            </a:r>
            <a:r>
              <a:rPr kumimoji="0" sz="2750" b="0" i="0" u="none" strike="noStrike" kern="0" cap="none" spc="-40" normalizeH="0" baseline="0" noProof="0" dirty="0">
                <a:ln>
                  <a:noFill/>
                </a:ln>
                <a:solidFill>
                  <a:srgbClr val="3A6752"/>
                </a:solidFill>
                <a:effectLst/>
                <a:uLnTx/>
                <a:uFillTx/>
                <a:latin typeface="Arial"/>
                <a:cs typeface="Arial"/>
              </a:rPr>
              <a:t>i</a:t>
            </a:r>
            <a:r>
              <a:rPr kumimoji="0" sz="2750" b="0" i="0" u="none" strike="noStrike" kern="0" cap="none" spc="445" normalizeH="0" baseline="0" noProof="0" dirty="0">
                <a:ln>
                  <a:noFill/>
                </a:ln>
                <a:solidFill>
                  <a:srgbClr val="3A6752"/>
                </a:solidFill>
                <a:effectLst/>
                <a:uLnTx/>
                <a:uFillTx/>
                <a:latin typeface="Arial"/>
                <a:cs typeface="Arial"/>
              </a:rPr>
              <a:t>c</a:t>
            </a:r>
            <a:r>
              <a:rPr kumimoji="0" sz="2750" b="0" i="0" u="none" strike="noStrike" kern="0" cap="none" spc="-70" normalizeH="0" baseline="0" noProof="0" dirty="0">
                <a:ln>
                  <a:noFill/>
                </a:ln>
                <a:solidFill>
                  <a:srgbClr val="3A6752"/>
                </a:solidFill>
                <a:effectLst/>
                <a:uLnTx/>
                <a:uFillTx/>
                <a:latin typeface="Arial"/>
                <a:cs typeface="Arial"/>
              </a:rPr>
              <a:t>tors</a:t>
            </a:r>
            <a:endParaRPr kumimoji="0" sz="27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31797" y="1872801"/>
            <a:ext cx="788035" cy="19107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9745" marR="0" lvl="0" indent="0" defTabSz="914400" eaLnBrk="1" fontAlgn="auto" latinLnBrk="0" hangingPunct="1"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00" b="0" i="0" u="none" strike="noStrike" kern="0" cap="none" spc="-35" normalizeH="0" baseline="0" noProof="0" dirty="0">
                <a:ln>
                  <a:noFill/>
                </a:ln>
                <a:solidFill>
                  <a:srgbClr val="567969"/>
                </a:solidFill>
                <a:effectLst/>
                <a:uLnTx/>
                <a:uFillTx/>
                <a:latin typeface="Arial"/>
                <a:cs typeface="Arial"/>
              </a:rPr>
              <a:t>3</a:t>
            </a:r>
            <a:r>
              <a:rPr kumimoji="0" sz="1700" b="0" i="0" u="none" strike="noStrike" kern="0" cap="none" spc="-240" normalizeH="0" baseline="0" noProof="0" dirty="0">
                <a:ln>
                  <a:noFill/>
                </a:ln>
                <a:solidFill>
                  <a:srgbClr val="567969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  <a:r>
              <a:rPr kumimoji="0" sz="1700" b="0" i="0" u="none" strike="noStrike" kern="0" cap="none" spc="65" normalizeH="0" baseline="0" noProof="0" dirty="0">
                <a:ln>
                  <a:noFill/>
                </a:ln>
                <a:solidFill>
                  <a:srgbClr val="3A6752"/>
                </a:solidFill>
                <a:effectLst/>
                <a:uLnTx/>
                <a:uFillTx/>
                <a:latin typeface="Arial"/>
                <a:cs typeface="Arial"/>
              </a:rPr>
              <a:t>0</a:t>
            </a:r>
            <a:endParaRPr kumimoji="0" sz="1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0960" marR="0" lvl="0" indent="0" defTabSz="914400" eaLnBrk="1" fontAlgn="auto" latinLnBrk="0" hangingPunct="1">
              <a:lnSpc>
                <a:spcPts val="18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50" b="0" i="0" u="none" strike="noStrike" kern="0" cap="none" spc="20" normalizeH="0" baseline="0" noProof="0" dirty="0">
                <a:ln>
                  <a:noFill/>
                </a:ln>
                <a:solidFill>
                  <a:srgbClr val="3A6752"/>
                </a:solidFill>
                <a:effectLst/>
                <a:uLnTx/>
                <a:uFillTx/>
                <a:latin typeface="Arial"/>
                <a:cs typeface="Arial"/>
              </a:rPr>
              <a:t>&gt;-</a:t>
            </a:r>
            <a:endParaRPr kumimoji="0" sz="17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ts val="14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0" u="none" strike="noStrike" kern="0" cap="none" spc="-125" normalizeH="0" baseline="0" noProof="0" dirty="0">
                <a:ln>
                  <a:noFill/>
                </a:ln>
                <a:solidFill>
                  <a:srgbClr val="3A6752"/>
                </a:solidFill>
                <a:effectLst/>
                <a:uLnTx/>
                <a:uFillTx/>
                <a:latin typeface="Arial"/>
                <a:cs typeface="Arial"/>
              </a:rPr>
              <a:t>"'2'°</a:t>
            </a:r>
            <a:endParaRPr kumimoji="0" sz="13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0960" marR="0" lvl="0" indent="0" defTabSz="91440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15" normalizeH="0" baseline="0" noProof="0" dirty="0">
                <a:ln>
                  <a:noFill/>
                </a:ln>
                <a:solidFill>
                  <a:srgbClr val="567969"/>
                </a:solidFill>
                <a:effectLst/>
                <a:uLnTx/>
                <a:uFillTx/>
                <a:latin typeface="Times New Roman"/>
                <a:cs typeface="Times New Roman"/>
              </a:rPr>
              <a:t>(1)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494030" marR="0" lvl="0" indent="0" defTabSz="914400" eaLnBrk="1" fontAlgn="auto" latinLnBrk="0" hangingPunct="1">
              <a:lnSpc>
                <a:spcPts val="1975"/>
              </a:lnSpc>
              <a:spcBef>
                <a:spcPts val="3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00" b="0" i="0" u="none" strike="noStrike" kern="0" cap="none" spc="10" normalizeH="0" baseline="0" noProof="0" dirty="0">
                <a:ln>
                  <a:noFill/>
                </a:ln>
                <a:solidFill>
                  <a:srgbClr val="3A6752"/>
                </a:solidFill>
                <a:effectLst/>
                <a:uLnTx/>
                <a:uFillTx/>
                <a:latin typeface="Arial"/>
                <a:cs typeface="Arial"/>
              </a:rPr>
              <a:t>2</a:t>
            </a:r>
            <a:r>
              <a:rPr kumimoji="0" sz="1700" b="0" i="0" u="none" strike="noStrike" kern="0" cap="none" spc="-240" normalizeH="0" baseline="0" noProof="0" dirty="0">
                <a:ln>
                  <a:noFill/>
                </a:ln>
                <a:solidFill>
                  <a:srgbClr val="6E8A7E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  <a:r>
              <a:rPr kumimoji="0" sz="1700" b="0" i="0" u="none" strike="noStrike" kern="0" cap="none" spc="65" normalizeH="0" baseline="0" noProof="0" dirty="0">
                <a:ln>
                  <a:noFill/>
                </a:ln>
                <a:solidFill>
                  <a:srgbClr val="3A6752"/>
                </a:solidFill>
                <a:effectLst/>
                <a:uLnTx/>
                <a:uFillTx/>
                <a:latin typeface="Arial"/>
                <a:cs typeface="Arial"/>
              </a:rPr>
              <a:t>0</a:t>
            </a:r>
            <a:endParaRPr kumimoji="0" sz="1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ts val="19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50" b="0" i="0" u="none" strike="noStrike" kern="0" cap="none" spc="850" normalizeH="0" baseline="0" noProof="0" dirty="0">
                <a:ln>
                  <a:noFill/>
                </a:ln>
                <a:solidFill>
                  <a:srgbClr val="3A6752"/>
                </a:solidFill>
                <a:effectLst/>
                <a:uLnTx/>
                <a:uFillTx/>
                <a:latin typeface="Times New Roman"/>
                <a:cs typeface="Times New Roman"/>
              </a:rPr>
              <a:t>0</a:t>
            </a:r>
            <a:endParaRPr kumimoji="0" sz="1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2700" marR="0" lvl="0" indent="0" defTabSz="914400" eaLnBrk="1" fontAlgn="auto" latinLnBrk="0" hangingPunct="1">
              <a:lnSpc>
                <a:spcPts val="13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50" b="0" i="0" u="none" strike="noStrike" kern="0" cap="none" spc="2290" normalizeH="0" baseline="0" noProof="0" dirty="0">
                <a:ln>
                  <a:noFill/>
                </a:ln>
                <a:solidFill>
                  <a:srgbClr val="3A6752"/>
                </a:solidFill>
                <a:effectLst/>
                <a:uLnTx/>
                <a:uFillTx/>
                <a:latin typeface="Arial"/>
                <a:cs typeface="Arial"/>
              </a:rPr>
              <a:t>I</a:t>
            </a:r>
            <a:endParaRPr kumimoji="0" sz="16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ts val="19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50" b="0" i="0" u="none" strike="noStrike" kern="0" cap="none" spc="795" normalizeH="0" baseline="0" noProof="0" dirty="0">
                <a:ln>
                  <a:noFill/>
                </a:ln>
                <a:solidFill>
                  <a:srgbClr val="3A6752"/>
                </a:solidFill>
                <a:effectLst/>
                <a:uLnTx/>
                <a:uFillTx/>
                <a:latin typeface="Times New Roman"/>
                <a:cs typeface="Times New Roman"/>
              </a:rPr>
              <a:t>0</a:t>
            </a:r>
            <a:endParaRPr kumimoji="0" sz="1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31796" y="3717823"/>
            <a:ext cx="232410" cy="146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0" u="none" strike="noStrike" kern="0" cap="none" spc="185" normalizeH="0" baseline="0" noProof="0" dirty="0">
                <a:ln>
                  <a:noFill/>
                </a:ln>
                <a:solidFill>
                  <a:srgbClr val="3A6752"/>
                </a:solidFill>
                <a:effectLst/>
                <a:uLnTx/>
                <a:uFillTx/>
                <a:latin typeface="Arial"/>
                <a:cs typeface="Arial"/>
              </a:rPr>
              <a:t>'+-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31797" y="3762562"/>
            <a:ext cx="786765" cy="8053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96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12445" algn="l"/>
              </a:tabLst>
              <a:defRPr/>
            </a:pPr>
            <a:r>
              <a:rPr kumimoji="0" sz="1400" b="0" i="0" u="none" strike="noStrike" kern="0" cap="none" spc="630" normalizeH="0" baseline="0" noProof="0" dirty="0">
                <a:ln>
                  <a:noFill/>
                </a:ln>
                <a:solidFill>
                  <a:srgbClr val="567969"/>
                </a:solidFill>
                <a:effectLst/>
                <a:uLnTx/>
                <a:uFillTx/>
                <a:latin typeface="Times New Roman"/>
                <a:cs typeface="Times New Roman"/>
              </a:rPr>
              <a:t>0	</a:t>
            </a:r>
            <a:r>
              <a:rPr kumimoji="0" sz="1700" b="0" i="0" u="none" strike="noStrike" kern="0" cap="none" spc="-135" normalizeH="0" baseline="0" noProof="0" dirty="0">
                <a:ln>
                  <a:noFill/>
                </a:ln>
                <a:solidFill>
                  <a:srgbClr val="3A6752"/>
                </a:solidFill>
                <a:effectLst/>
                <a:uLnTx/>
                <a:uFillTx/>
                <a:latin typeface="Arial"/>
                <a:cs typeface="Arial"/>
              </a:rPr>
              <a:t>1</a:t>
            </a:r>
            <a:r>
              <a:rPr kumimoji="0" sz="1700" b="0" i="0" u="none" strike="noStrike" kern="0" cap="none" spc="-190" normalizeH="0" baseline="0" noProof="0" dirty="0">
                <a:ln>
                  <a:noFill/>
                </a:ln>
                <a:solidFill>
                  <a:srgbClr val="6E8A7E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  <a:r>
              <a:rPr kumimoji="0" sz="1700" b="0" i="0" u="none" strike="noStrike" kern="0" cap="none" spc="5" normalizeH="0" baseline="0" noProof="0" dirty="0">
                <a:ln>
                  <a:noFill/>
                </a:ln>
                <a:solidFill>
                  <a:srgbClr val="3A6752"/>
                </a:solidFill>
                <a:effectLst/>
                <a:uLnTx/>
                <a:uFillTx/>
                <a:latin typeface="Arial"/>
                <a:cs typeface="Arial"/>
              </a:rPr>
              <a:t>0</a:t>
            </a:r>
            <a:endParaRPr kumimoji="0" sz="1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0960" marR="0" lvl="0" indent="0" defTabSz="914400" eaLnBrk="1" fontAlgn="auto" latinLnBrk="0" hangingPunct="1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0" u="none" strike="noStrike" kern="0" cap="none" spc="125" normalizeH="0" baseline="0" noProof="0" dirty="0">
                <a:ln>
                  <a:noFill/>
                </a:ln>
                <a:solidFill>
                  <a:srgbClr val="567969"/>
                </a:solidFill>
                <a:effectLst/>
                <a:uLnTx/>
                <a:uFillTx/>
                <a:latin typeface="Arial"/>
                <a:cs typeface="Arial"/>
              </a:rPr>
              <a:t>(</a:t>
            </a:r>
            <a:r>
              <a:rPr kumimoji="0" sz="950" b="0" i="0" u="none" strike="noStrike" kern="0" cap="none" spc="105" normalizeH="0" baseline="0" noProof="0" dirty="0">
                <a:ln>
                  <a:noFill/>
                </a:ln>
                <a:solidFill>
                  <a:srgbClr val="567969"/>
                </a:solidFill>
                <a:effectLst/>
                <a:uLnTx/>
                <a:uFillTx/>
                <a:latin typeface="Arial"/>
                <a:cs typeface="Arial"/>
              </a:rPr>
              <a:t>/</a:t>
            </a:r>
            <a:r>
              <a:rPr kumimoji="0" sz="950" b="0" i="0" u="none" strike="noStrike" kern="0" cap="none" spc="125" normalizeH="0" baseline="0" noProof="0" dirty="0">
                <a:ln>
                  <a:noFill/>
                </a:ln>
                <a:solidFill>
                  <a:srgbClr val="567969"/>
                </a:solidFill>
                <a:effectLst/>
                <a:uLnTx/>
                <a:uFillTx/>
                <a:latin typeface="Arial"/>
                <a:cs typeface="Arial"/>
              </a:rPr>
              <a:t>)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0" cap="none" spc="-229" normalizeH="0" baseline="0" noProof="0" dirty="0">
                <a:ln>
                  <a:noFill/>
                </a:ln>
                <a:solidFill>
                  <a:srgbClr val="3A6752"/>
                </a:solidFill>
                <a:effectLst/>
                <a:uLnTx/>
                <a:uFillTx/>
                <a:latin typeface="Times New Roman"/>
                <a:cs typeface="Times New Roman"/>
              </a:rPr>
              <a:t>Cl'.'.: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19476" y="4713537"/>
            <a:ext cx="300355" cy="26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00" b="0" i="0" u="none" strike="noStrike" kern="0" cap="none" spc="-40" normalizeH="0" baseline="0" noProof="0" dirty="0">
                <a:ln>
                  <a:noFill/>
                </a:ln>
                <a:solidFill>
                  <a:srgbClr val="3A6752"/>
                </a:solidFill>
                <a:effectLst/>
                <a:uLnTx/>
                <a:uFillTx/>
                <a:latin typeface="Arial"/>
                <a:cs typeface="Arial"/>
              </a:rPr>
              <a:t>0</a:t>
            </a:r>
            <a:r>
              <a:rPr kumimoji="0" sz="1700" b="0" i="0" u="none" strike="noStrike" kern="0" cap="none" spc="-240" normalizeH="0" baseline="0" noProof="0" dirty="0">
                <a:ln>
                  <a:noFill/>
                </a:ln>
                <a:solidFill>
                  <a:srgbClr val="6E8A7E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  <a:r>
              <a:rPr kumimoji="0" sz="1700" b="0" i="0" u="none" strike="noStrike" kern="0" cap="none" spc="65" normalizeH="0" baseline="0" noProof="0" dirty="0">
                <a:ln>
                  <a:noFill/>
                </a:ln>
                <a:solidFill>
                  <a:srgbClr val="3A6752"/>
                </a:solidFill>
                <a:effectLst/>
                <a:uLnTx/>
                <a:uFillTx/>
                <a:latin typeface="Arial"/>
                <a:cs typeface="Arial"/>
              </a:rPr>
              <a:t>0</a:t>
            </a:r>
            <a:endParaRPr kumimoji="0" sz="1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03396" y="4928116"/>
            <a:ext cx="2958465" cy="577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19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22705" algn="l"/>
                <a:tab pos="2621280" algn="l"/>
              </a:tabLst>
              <a:defRPr/>
            </a:pPr>
            <a:r>
              <a:rPr kumimoji="0" sz="1700" b="0" i="0" u="none" strike="noStrike" kern="0" cap="none" spc="-35" normalizeH="0" baseline="0" noProof="0" dirty="0">
                <a:ln>
                  <a:noFill/>
                </a:ln>
                <a:solidFill>
                  <a:srgbClr val="3A6752"/>
                </a:solidFill>
                <a:effectLst/>
                <a:uLnTx/>
                <a:uFillTx/>
                <a:latin typeface="Times New Roman"/>
                <a:cs typeface="Times New Roman"/>
              </a:rPr>
              <a:t>100	</a:t>
            </a:r>
            <a:r>
              <a:rPr kumimoji="0" sz="1700" b="0" i="0" u="none" strike="noStrike" kern="0" cap="none" spc="-135" normalizeH="0" baseline="0" noProof="0" dirty="0">
                <a:ln>
                  <a:noFill/>
                </a:ln>
                <a:solidFill>
                  <a:srgbClr val="567969"/>
                </a:solidFill>
                <a:effectLst/>
                <a:uLnTx/>
                <a:uFillTx/>
                <a:latin typeface="Times New Roman"/>
                <a:cs typeface="Times New Roman"/>
              </a:rPr>
              <a:t>1</a:t>
            </a:r>
            <a:r>
              <a:rPr kumimoji="0" sz="1700" b="0" i="0" u="none" strike="noStrike" kern="0" cap="none" spc="40" normalizeH="0" baseline="0" noProof="0" dirty="0">
                <a:ln>
                  <a:noFill/>
                </a:ln>
                <a:solidFill>
                  <a:srgbClr val="3A6752"/>
                </a:solidFill>
                <a:effectLst/>
                <a:uLnTx/>
                <a:uFillTx/>
                <a:latin typeface="Times New Roman"/>
                <a:cs typeface="Times New Roman"/>
              </a:rPr>
              <a:t>60</a:t>
            </a:r>
            <a:r>
              <a:rPr kumimoji="0" sz="1700" b="0" i="0" u="none" strike="noStrike" kern="0" cap="none" spc="0" normalizeH="0" baseline="0" noProof="0" dirty="0">
                <a:ln>
                  <a:noFill/>
                </a:ln>
                <a:solidFill>
                  <a:srgbClr val="3A6752"/>
                </a:solidFill>
                <a:effectLst/>
                <a:uLnTx/>
                <a:uFillTx/>
                <a:latin typeface="Times New Roman"/>
                <a:cs typeface="Times New Roman"/>
              </a:rPr>
              <a:t>	220</a:t>
            </a:r>
            <a:endParaRPr kumimoji="0" sz="1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243840" marR="0" lvl="0" indent="0" defTabSz="914400" eaLnBrk="1" fontAlgn="auto" latinLnBrk="0" hangingPunct="1">
              <a:lnSpc>
                <a:spcPts val="24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00910" algn="l"/>
              </a:tabLst>
              <a:defRPr/>
            </a:pPr>
            <a:r>
              <a:rPr kumimoji="0" sz="1950" b="0" i="0" u="none" strike="noStrike" kern="0" cap="none" spc="45" normalizeH="0" baseline="0" noProof="0" dirty="0">
                <a:ln>
                  <a:noFill/>
                </a:ln>
                <a:solidFill>
                  <a:srgbClr val="3A6752"/>
                </a:solidFill>
                <a:effectLst/>
                <a:uLnTx/>
                <a:uFillTx/>
                <a:latin typeface="Arial"/>
                <a:cs typeface="Arial"/>
              </a:rPr>
              <a:t>LDL</a:t>
            </a:r>
            <a:r>
              <a:rPr kumimoji="0" sz="1950" b="0" i="0" u="none" strike="noStrike" kern="0" cap="none" spc="-185" normalizeH="0" baseline="0" noProof="0" dirty="0">
                <a:ln>
                  <a:noFill/>
                </a:ln>
                <a:solidFill>
                  <a:srgbClr val="3A6752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950" b="0" i="0" u="none" strike="noStrike" kern="0" cap="none" spc="15" normalizeH="0" baseline="0" noProof="0" dirty="0">
                <a:ln>
                  <a:noFill/>
                </a:ln>
                <a:solidFill>
                  <a:srgbClr val="3A6752"/>
                </a:solidFill>
                <a:effectLst/>
                <a:uLnTx/>
                <a:uFillTx/>
                <a:latin typeface="Arial"/>
                <a:cs typeface="Arial"/>
              </a:rPr>
              <a:t>Cholesterol</a:t>
            </a:r>
            <a:r>
              <a:rPr kumimoji="0" sz="1950" b="0" i="0" u="none" strike="noStrike" kern="0" cap="none" spc="0" normalizeH="0" baseline="0" noProof="0" dirty="0">
                <a:ln>
                  <a:noFill/>
                </a:ln>
                <a:solidFill>
                  <a:srgbClr val="3A6752"/>
                </a:solidFill>
                <a:effectLst/>
                <a:uLnTx/>
                <a:uFillTx/>
                <a:latin typeface="Arial"/>
                <a:cs typeface="Arial"/>
              </a:rPr>
              <a:t>	</a:t>
            </a:r>
            <a:r>
              <a:rPr kumimoji="0" sz="2100" b="0" i="0" u="none" strike="noStrike" kern="0" cap="none" spc="25" normalizeH="0" baseline="0" noProof="0" dirty="0">
                <a:ln>
                  <a:noFill/>
                </a:ln>
                <a:solidFill>
                  <a:srgbClr val="3A6752"/>
                </a:solidFill>
                <a:effectLst/>
                <a:uLnTx/>
                <a:uFillTx/>
                <a:latin typeface="Times New Roman"/>
                <a:cs typeface="Times New Roman"/>
              </a:rPr>
              <a:t>m</a:t>
            </a:r>
            <a:r>
              <a:rPr kumimoji="0" sz="2100" b="0" i="0" u="none" strike="noStrike" kern="0" cap="none" spc="0" normalizeH="0" baseline="0" noProof="0" dirty="0">
                <a:ln>
                  <a:noFill/>
                </a:ln>
                <a:solidFill>
                  <a:srgbClr val="3A6752"/>
                </a:solidFill>
                <a:effectLst/>
                <a:uLnTx/>
                <a:uFillTx/>
                <a:latin typeface="Times New Roman"/>
                <a:cs typeface="Times New Roman"/>
              </a:rPr>
              <a:t>g</a:t>
            </a:r>
            <a:r>
              <a:rPr kumimoji="0" sz="2100" b="0" i="0" u="none" strike="noStrike" kern="0" cap="none" spc="75" normalizeH="0" baseline="0" noProof="0" dirty="0">
                <a:ln>
                  <a:noFill/>
                </a:ln>
                <a:solidFill>
                  <a:srgbClr val="567969"/>
                </a:solidFill>
                <a:effectLst/>
                <a:uLnTx/>
                <a:uFillTx/>
                <a:latin typeface="Times New Roman"/>
                <a:cs typeface="Times New Roman"/>
              </a:rPr>
              <a:t>/</a:t>
            </a:r>
            <a:r>
              <a:rPr kumimoji="0" sz="2100" b="0" i="0" u="none" strike="noStrike" kern="0" cap="none" spc="100" normalizeH="0" baseline="0" noProof="0" dirty="0">
                <a:ln>
                  <a:noFill/>
                </a:ln>
                <a:solidFill>
                  <a:srgbClr val="3A6752"/>
                </a:solidFill>
                <a:effectLst/>
                <a:uLnTx/>
                <a:uFillTx/>
                <a:latin typeface="Times New Roman"/>
                <a:cs typeface="Times New Roman"/>
              </a:rPr>
              <a:t>d</a:t>
            </a:r>
            <a:r>
              <a:rPr kumimoji="0" sz="2100" b="0" i="0" u="none" strike="noStrike" kern="0" cap="none" spc="570" normalizeH="0" baseline="0" noProof="0" dirty="0">
                <a:ln>
                  <a:noFill/>
                </a:ln>
                <a:solidFill>
                  <a:srgbClr val="3A6752"/>
                </a:solidFill>
                <a:effectLst/>
                <a:uLnTx/>
                <a:uFillTx/>
                <a:latin typeface="Times New Roman"/>
                <a:cs typeface="Times New Roman"/>
              </a:rPr>
              <a:t>l</a:t>
            </a:r>
            <a:endParaRPr kumimoji="0" sz="2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265668" y="4273666"/>
            <a:ext cx="294640" cy="3000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50" b="0" i="0" u="none" strike="noStrike" kern="0" cap="none" spc="-310" normalizeH="0" baseline="0" noProof="0" dirty="0">
                <a:ln>
                  <a:noFill/>
                </a:ln>
                <a:solidFill>
                  <a:srgbClr val="3A6752"/>
                </a:solidFill>
                <a:effectLst/>
                <a:uLnTx/>
                <a:uFillTx/>
                <a:latin typeface="Courier New"/>
                <a:cs typeface="Courier New"/>
              </a:rPr>
              <a:t>2</a:t>
            </a:r>
            <a:r>
              <a:rPr kumimoji="0" sz="1950" b="0" i="0" u="none" strike="noStrike" kern="0" cap="none" spc="80" normalizeH="0" baseline="0" noProof="0" dirty="0">
                <a:ln>
                  <a:noFill/>
                </a:ln>
                <a:solidFill>
                  <a:srgbClr val="3A6752"/>
                </a:solidFill>
                <a:effectLst/>
                <a:uLnTx/>
                <a:uFillTx/>
                <a:latin typeface="Courier New"/>
                <a:cs typeface="Courier New"/>
              </a:rPr>
              <a:t>5</a:t>
            </a:r>
            <a:endParaRPr kumimoji="0" sz="1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36485" y="4518464"/>
            <a:ext cx="244475" cy="26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00" b="0" i="0" u="none" strike="noStrike" kern="0" cap="none" spc="-85" normalizeH="0" baseline="0" noProof="0" dirty="0">
                <a:ln>
                  <a:noFill/>
                </a:ln>
                <a:solidFill>
                  <a:srgbClr val="3A6752"/>
                </a:solidFill>
                <a:effectLst/>
                <a:uLnTx/>
                <a:uFillTx/>
                <a:latin typeface="Arial"/>
                <a:cs typeface="Arial"/>
              </a:rPr>
              <a:t>45</a:t>
            </a:r>
            <a:endParaRPr kumimoji="0" sz="1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78115" y="4954472"/>
            <a:ext cx="26543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45" normalizeH="0" baseline="0" noProof="0" dirty="0">
                <a:ln>
                  <a:noFill/>
                </a:ln>
                <a:solidFill>
                  <a:srgbClr val="3A6752"/>
                </a:solidFill>
                <a:effectLst/>
                <a:uLnTx/>
                <a:uFillTx/>
                <a:latin typeface="Times New Roman"/>
                <a:cs typeface="Times New Roman"/>
              </a:rPr>
              <a:t>85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13397" y="4722824"/>
            <a:ext cx="26098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25" normalizeH="0" baseline="0" noProof="0" dirty="0">
                <a:ln>
                  <a:noFill/>
                </a:ln>
                <a:solidFill>
                  <a:srgbClr val="3A6752"/>
                </a:solidFill>
                <a:effectLst/>
                <a:uLnTx/>
                <a:uFillTx/>
                <a:latin typeface="Times New Roman"/>
                <a:cs typeface="Times New Roman"/>
              </a:rPr>
              <a:t>65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52307" y="4828018"/>
            <a:ext cx="188976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22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50" b="0" i="0" u="none" strike="noStrike" kern="0" cap="none" spc="65" normalizeH="0" baseline="0" noProof="0" dirty="0">
                <a:ln>
                  <a:noFill/>
                </a:ln>
                <a:solidFill>
                  <a:srgbClr val="3A6752"/>
                </a:solidFill>
                <a:effectLst/>
                <a:uLnTx/>
                <a:uFillTx/>
                <a:latin typeface="Arial"/>
                <a:cs typeface="Arial"/>
              </a:rPr>
              <a:t>HDL</a:t>
            </a:r>
            <a:r>
              <a:rPr kumimoji="0" sz="1950" b="0" i="0" u="none" strike="noStrike" kern="0" cap="none" spc="-175" normalizeH="0" baseline="0" noProof="0" dirty="0">
                <a:ln>
                  <a:noFill/>
                </a:ln>
                <a:solidFill>
                  <a:srgbClr val="3A6752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950" b="0" i="0" u="none" strike="noStrike" kern="0" cap="none" spc="45" normalizeH="0" baseline="0" noProof="0" dirty="0">
                <a:ln>
                  <a:noFill/>
                </a:ln>
                <a:solidFill>
                  <a:srgbClr val="3A6752"/>
                </a:solidFill>
                <a:effectLst/>
                <a:uLnTx/>
                <a:uFillTx/>
                <a:latin typeface="Arial"/>
                <a:cs typeface="Arial"/>
              </a:rPr>
              <a:t>Cho</a:t>
            </a:r>
            <a:r>
              <a:rPr kumimoji="0" sz="1950" b="0" i="0" u="none" strike="noStrike" kern="0" cap="none" spc="-30" normalizeH="0" baseline="0" noProof="0" dirty="0">
                <a:ln>
                  <a:noFill/>
                </a:ln>
                <a:solidFill>
                  <a:srgbClr val="3A6752"/>
                </a:solidFill>
                <a:effectLst/>
                <a:uLnTx/>
                <a:uFillTx/>
                <a:latin typeface="Arial"/>
                <a:cs typeface="Arial"/>
              </a:rPr>
              <a:t>l</a:t>
            </a:r>
            <a:r>
              <a:rPr kumimoji="0" sz="1950" b="0" i="0" u="none" strike="noStrike" kern="0" cap="none" spc="25" normalizeH="0" baseline="0" noProof="0" dirty="0">
                <a:ln>
                  <a:noFill/>
                </a:ln>
                <a:solidFill>
                  <a:srgbClr val="3A6752"/>
                </a:solidFill>
                <a:effectLst/>
                <a:uLnTx/>
                <a:uFillTx/>
                <a:latin typeface="Arial"/>
                <a:cs typeface="Arial"/>
              </a:rPr>
              <a:t>esterol</a:t>
            </a:r>
            <a:endParaRPr kumimoji="0" sz="1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439420" marR="0" lvl="0" indent="0" defTabSz="914400" eaLnBrk="1" fontAlgn="auto" latinLnBrk="0" hangingPunct="1">
              <a:lnSpc>
                <a:spcPts val="24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0" i="0" u="none" strike="noStrike" kern="0" cap="none" spc="-20" normalizeH="0" baseline="0" noProof="0" dirty="0">
                <a:ln>
                  <a:noFill/>
                </a:ln>
                <a:solidFill>
                  <a:srgbClr val="3A6752"/>
                </a:solidFill>
                <a:effectLst/>
                <a:uLnTx/>
                <a:uFillTx/>
                <a:latin typeface="Times New Roman"/>
                <a:cs typeface="Times New Roman"/>
              </a:rPr>
              <a:t>m</a:t>
            </a:r>
            <a:r>
              <a:rPr kumimoji="0" sz="2100" b="0" i="0" u="none" strike="noStrike" kern="0" cap="none" spc="45" normalizeH="0" baseline="0" noProof="0" dirty="0">
                <a:ln>
                  <a:noFill/>
                </a:ln>
                <a:solidFill>
                  <a:srgbClr val="3A6752"/>
                </a:solidFill>
                <a:effectLst/>
                <a:uLnTx/>
                <a:uFillTx/>
                <a:latin typeface="Times New Roman"/>
                <a:cs typeface="Times New Roman"/>
              </a:rPr>
              <a:t>g</a:t>
            </a:r>
            <a:r>
              <a:rPr kumimoji="0" sz="2100" b="0" i="0" u="none" strike="noStrike" kern="0" cap="none" spc="25" normalizeH="0" baseline="0" noProof="0" dirty="0">
                <a:ln>
                  <a:noFill/>
                </a:ln>
                <a:solidFill>
                  <a:srgbClr val="567969"/>
                </a:solidFill>
                <a:effectLst/>
                <a:uLnTx/>
                <a:uFillTx/>
                <a:latin typeface="Times New Roman"/>
                <a:cs typeface="Times New Roman"/>
              </a:rPr>
              <a:t>/</a:t>
            </a:r>
            <a:r>
              <a:rPr kumimoji="0" sz="2100" b="0" i="0" u="none" strike="noStrike" kern="0" cap="none" spc="145" normalizeH="0" baseline="0" noProof="0" dirty="0">
                <a:ln>
                  <a:noFill/>
                </a:ln>
                <a:solidFill>
                  <a:srgbClr val="3A6752"/>
                </a:solidFill>
                <a:effectLst/>
                <a:uLnTx/>
                <a:uFillTx/>
                <a:latin typeface="Times New Roman"/>
                <a:cs typeface="Times New Roman"/>
              </a:rPr>
              <a:t>d</a:t>
            </a:r>
            <a:r>
              <a:rPr kumimoji="0" sz="2100" b="0" i="0" u="none" strike="noStrike" kern="0" cap="none" spc="570" normalizeH="0" baseline="0" noProof="0" dirty="0">
                <a:ln>
                  <a:noFill/>
                </a:ln>
                <a:solidFill>
                  <a:srgbClr val="3A6752"/>
                </a:solidFill>
                <a:effectLst/>
                <a:uLnTx/>
                <a:uFillTx/>
                <a:latin typeface="Times New Roman"/>
                <a:cs typeface="Times New Roman"/>
              </a:rPr>
              <a:t>l</a:t>
            </a:r>
            <a:endParaRPr kumimoji="0" sz="2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37253" y="5749300"/>
            <a:ext cx="5440045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1219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0" i="1" u="none" strike="noStrike" kern="0" cap="none" spc="70" normalizeH="0" baseline="0" noProof="0" dirty="0">
                <a:ln>
                  <a:noFill/>
                </a:ln>
                <a:solidFill>
                  <a:srgbClr val="6E8A7E"/>
                </a:solidFill>
                <a:effectLst/>
                <a:uLnTx/>
                <a:uFillTx/>
                <a:latin typeface="Arial"/>
                <a:cs typeface="Arial"/>
              </a:rPr>
              <a:t>M</a:t>
            </a:r>
            <a:r>
              <a:rPr kumimoji="0" sz="1350" b="0" i="1" u="none" strike="noStrike" kern="0" cap="none" spc="60" normalizeH="0" baseline="0" noProof="0" dirty="0">
                <a:ln>
                  <a:noFill/>
                </a:ln>
                <a:solidFill>
                  <a:srgbClr val="3A6752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r>
              <a:rPr kumimoji="0" sz="1350" b="0" i="1" u="none" strike="noStrike" kern="0" cap="none" spc="35" normalizeH="0" baseline="0" noProof="0" dirty="0">
                <a:ln>
                  <a:noFill/>
                </a:ln>
                <a:solidFill>
                  <a:srgbClr val="567969"/>
                </a:solidFill>
                <a:effectLst/>
                <a:uLnTx/>
                <a:uFillTx/>
                <a:latin typeface="Arial"/>
                <a:cs typeface="Arial"/>
              </a:rPr>
              <a:t>n</a:t>
            </a:r>
            <a:r>
              <a:rPr kumimoji="0" sz="1350" b="0" i="1" u="none" strike="noStrike" kern="0" cap="none" spc="-110" normalizeH="0" baseline="0" noProof="0" dirty="0">
                <a:ln>
                  <a:noFill/>
                </a:ln>
                <a:solidFill>
                  <a:srgbClr val="567969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350" b="0" i="1" u="none" strike="noStrike" kern="0" cap="none" spc="50" normalizeH="0" baseline="0" noProof="0" dirty="0">
                <a:ln>
                  <a:noFill/>
                </a:ln>
                <a:solidFill>
                  <a:srgbClr val="567969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1350" b="0" i="1" u="none" strike="noStrike" kern="0" cap="none" spc="75" normalizeH="0" baseline="0" noProof="0" dirty="0">
                <a:ln>
                  <a:noFill/>
                </a:ln>
                <a:solidFill>
                  <a:srgbClr val="567969"/>
                </a:solidFill>
                <a:effectLst/>
                <a:uLnTx/>
                <a:uFillTx/>
                <a:latin typeface="Arial"/>
                <a:cs typeface="Arial"/>
              </a:rPr>
              <a:t>g</a:t>
            </a:r>
            <a:r>
              <a:rPr kumimoji="0" sz="1350" b="0" i="1" u="none" strike="noStrike" kern="0" cap="none" spc="60" normalizeH="0" baseline="0" noProof="0" dirty="0">
                <a:ln>
                  <a:noFill/>
                </a:ln>
                <a:solidFill>
                  <a:srgbClr val="3A6752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r>
              <a:rPr kumimoji="0" sz="1350" b="0" i="1" u="none" strike="noStrike" kern="0" cap="none" spc="65" normalizeH="0" baseline="0" noProof="0" dirty="0">
                <a:ln>
                  <a:noFill/>
                </a:ln>
                <a:solidFill>
                  <a:srgbClr val="567969"/>
                </a:solidFill>
                <a:effectLst/>
                <a:uLnTx/>
                <a:uFillTx/>
                <a:latin typeface="Arial"/>
                <a:cs typeface="Arial"/>
              </a:rPr>
              <a:t>d</a:t>
            </a:r>
            <a:r>
              <a:rPr kumimoji="0" sz="1350" b="0" i="1" u="none" strike="noStrike" kern="0" cap="none" spc="-90" normalizeH="0" baseline="0" noProof="0" dirty="0">
                <a:ln>
                  <a:noFill/>
                </a:ln>
                <a:solidFill>
                  <a:srgbClr val="567969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350" b="0" i="1" u="none" strike="noStrike" kern="0" cap="none" spc="75" normalizeH="0" baseline="0" noProof="0" dirty="0">
                <a:ln>
                  <a:noFill/>
                </a:ln>
                <a:solidFill>
                  <a:srgbClr val="567969"/>
                </a:solidFill>
                <a:effectLst/>
                <a:uLnTx/>
                <a:uFillTx/>
                <a:latin typeface="Arial"/>
                <a:cs typeface="Arial"/>
              </a:rPr>
              <a:t>5</a:t>
            </a:r>
            <a:r>
              <a:rPr kumimoji="0" sz="1350" b="0" i="1" u="none" strike="noStrike" kern="0" cap="none" spc="-45" normalizeH="0" baseline="0" noProof="0" dirty="0">
                <a:ln>
                  <a:noFill/>
                </a:ln>
                <a:solidFill>
                  <a:srgbClr val="567969"/>
                </a:solidFill>
                <a:effectLst/>
                <a:uLnTx/>
                <a:uFillTx/>
                <a:latin typeface="Arial"/>
                <a:cs typeface="Arial"/>
              </a:rPr>
              <a:t>0</a:t>
            </a:r>
            <a:r>
              <a:rPr kumimoji="0" sz="1350" b="0" i="1" u="none" strike="noStrike" kern="0" cap="none" spc="484" normalizeH="0" baseline="0" noProof="0" dirty="0">
                <a:ln>
                  <a:noFill/>
                </a:ln>
                <a:solidFill>
                  <a:srgbClr val="3A6752"/>
                </a:solidFill>
                <a:effectLst/>
                <a:uLnTx/>
                <a:uFillTx/>
                <a:latin typeface="Arial"/>
                <a:cs typeface="Arial"/>
              </a:rPr>
              <a:t>-</a:t>
            </a:r>
            <a:r>
              <a:rPr kumimoji="0" sz="1350" b="0" i="1" u="none" strike="noStrike" kern="0" cap="none" spc="-254" normalizeH="0" baseline="0" noProof="0" dirty="0">
                <a:ln>
                  <a:noFill/>
                </a:ln>
                <a:solidFill>
                  <a:srgbClr val="3A6752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350" b="0" i="1" u="none" strike="noStrike" kern="0" cap="none" spc="35" normalizeH="0" baseline="0" noProof="0" dirty="0">
                <a:ln>
                  <a:noFill/>
                </a:ln>
                <a:solidFill>
                  <a:srgbClr val="567969"/>
                </a:solidFill>
                <a:effectLst/>
                <a:uLnTx/>
                <a:uFillTx/>
                <a:latin typeface="Arial"/>
                <a:cs typeface="Arial"/>
              </a:rPr>
              <a:t>70</a:t>
            </a:r>
            <a:r>
              <a:rPr kumimoji="0" sz="1350" b="0" i="1" u="none" strike="noStrike" kern="0" cap="none" spc="-225" normalizeH="0" baseline="0" noProof="0" dirty="0">
                <a:ln>
                  <a:noFill/>
                </a:ln>
                <a:solidFill>
                  <a:srgbClr val="567969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350" b="0" i="1" u="none" strike="noStrike" kern="0" cap="none" spc="40" normalizeH="0" baseline="0" noProof="0" dirty="0">
                <a:ln>
                  <a:noFill/>
                </a:ln>
                <a:solidFill>
                  <a:srgbClr val="6E8A7E"/>
                </a:solidFill>
                <a:effectLst/>
                <a:uLnTx/>
                <a:uFillTx/>
                <a:latin typeface="Arial"/>
                <a:cs typeface="Arial"/>
              </a:rPr>
              <a:t>y</a:t>
            </a:r>
            <a:r>
              <a:rPr kumimoji="0" sz="1350" b="0" i="1" u="none" strike="noStrike" kern="0" cap="none" spc="-35" normalizeH="0" baseline="0" noProof="0" dirty="0">
                <a:ln>
                  <a:noFill/>
                </a:ln>
                <a:solidFill>
                  <a:srgbClr val="6E8A7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350" b="0" i="1" u="none" strike="noStrike" kern="0" cap="none" spc="5" normalizeH="0" baseline="0" noProof="0" dirty="0">
                <a:ln>
                  <a:noFill/>
                </a:ln>
                <a:solidFill>
                  <a:srgbClr val="6E8A7E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1350" b="0" i="1" u="none" strike="noStrike" kern="0" cap="none" spc="0" normalizeH="0" baseline="0" noProof="0" dirty="0">
                <a:ln>
                  <a:noFill/>
                </a:ln>
                <a:solidFill>
                  <a:srgbClr val="6E8A7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350" b="0" i="1" u="none" strike="noStrike" kern="0" cap="none" spc="5" normalizeH="0" baseline="0" noProof="0" dirty="0">
                <a:ln>
                  <a:noFill/>
                </a:ln>
                <a:solidFill>
                  <a:srgbClr val="567969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1350" b="0" i="1" u="none" strike="noStrike" kern="0" cap="none" spc="50" normalizeH="0" baseline="0" noProof="0" dirty="0">
                <a:ln>
                  <a:noFill/>
                </a:ln>
                <a:solidFill>
                  <a:srgbClr val="567969"/>
                </a:solidFill>
                <a:effectLst/>
                <a:uLnTx/>
                <a:uFillTx/>
                <a:latin typeface="Arial"/>
                <a:cs typeface="Arial"/>
              </a:rPr>
              <a:t>h</a:t>
            </a:r>
            <a:r>
              <a:rPr kumimoji="0" sz="1350" b="0" i="1" u="none" strike="noStrike" kern="0" cap="none" spc="5" normalizeH="0" baseline="0" noProof="0" dirty="0">
                <a:ln>
                  <a:noFill/>
                </a:ln>
                <a:solidFill>
                  <a:srgbClr val="3A6752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r>
              <a:rPr kumimoji="0" sz="1350" b="0" i="1" u="none" strike="noStrike" kern="0" cap="none" spc="-30" normalizeH="0" baseline="0" noProof="0" dirty="0">
                <a:ln>
                  <a:noFill/>
                </a:ln>
                <a:solidFill>
                  <a:srgbClr val="3A6752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350" b="0" i="1" u="none" strike="noStrike" kern="0" cap="none" spc="25" normalizeH="0" baseline="0" noProof="0" dirty="0">
                <a:ln>
                  <a:noFill/>
                </a:ln>
                <a:solidFill>
                  <a:srgbClr val="3A6752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1350" b="0" i="1" u="none" strike="noStrike" kern="0" cap="none" spc="25" normalizeH="0" baseline="0" noProof="0" dirty="0">
                <a:ln>
                  <a:noFill/>
                </a:ln>
                <a:solidFill>
                  <a:srgbClr val="6E8A7E"/>
                </a:solidFill>
                <a:effectLst/>
                <a:uLnTx/>
                <a:uFillTx/>
                <a:latin typeface="Arial"/>
                <a:cs typeface="Arial"/>
              </a:rPr>
              <a:t>r</a:t>
            </a:r>
            <a:r>
              <a:rPr kumimoji="0" sz="1350" b="0" i="1" u="none" strike="noStrike" kern="0" cap="none" spc="60" normalizeH="0" baseline="0" noProof="0" dirty="0">
                <a:ln>
                  <a:noFill/>
                </a:ln>
                <a:solidFill>
                  <a:srgbClr val="3A6752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1350" b="0" i="1" u="none" strike="noStrike" kern="0" cap="none" spc="40" normalizeH="0" baseline="0" noProof="0" dirty="0">
                <a:ln>
                  <a:noFill/>
                </a:ln>
                <a:solidFill>
                  <a:srgbClr val="6E8A7E"/>
                </a:solidFill>
                <a:effectLst/>
                <a:uLnTx/>
                <a:uFillTx/>
                <a:latin typeface="Arial"/>
                <a:cs typeface="Arial"/>
              </a:rPr>
              <a:t>ming</a:t>
            </a:r>
            <a:r>
              <a:rPr kumimoji="0" sz="1350" b="0" i="1" u="none" strike="noStrike" kern="0" cap="none" spc="35" normalizeH="0" baseline="0" noProof="0" dirty="0">
                <a:ln>
                  <a:noFill/>
                </a:ln>
                <a:solidFill>
                  <a:srgbClr val="6E8A7E"/>
                </a:solidFill>
                <a:effectLst/>
                <a:uLnTx/>
                <a:uFillTx/>
                <a:latin typeface="Arial"/>
                <a:cs typeface="Arial"/>
              </a:rPr>
              <a:t>h</a:t>
            </a:r>
            <a:r>
              <a:rPr kumimoji="0" sz="1350" b="0" i="1" u="none" strike="noStrike" kern="0" cap="none" spc="60" normalizeH="0" baseline="0" noProof="0" dirty="0">
                <a:ln>
                  <a:noFill/>
                </a:ln>
                <a:solidFill>
                  <a:srgbClr val="3A6752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1350" b="0" i="1" u="none" strike="noStrike" kern="0" cap="none" spc="30" normalizeH="0" baseline="0" noProof="0" dirty="0">
                <a:ln>
                  <a:noFill/>
                </a:ln>
                <a:solidFill>
                  <a:srgbClr val="567969"/>
                </a:solidFill>
                <a:effectLst/>
                <a:uLnTx/>
                <a:uFillTx/>
                <a:latin typeface="Arial"/>
                <a:cs typeface="Arial"/>
              </a:rPr>
              <a:t>m</a:t>
            </a:r>
            <a:r>
              <a:rPr kumimoji="0" sz="1350" b="0" i="1" u="none" strike="noStrike" kern="0" cap="none" spc="-145" normalizeH="0" baseline="0" noProof="0" dirty="0">
                <a:ln>
                  <a:noFill/>
                </a:ln>
                <a:solidFill>
                  <a:srgbClr val="567969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350" b="0" i="1" u="none" strike="noStrike" kern="0" cap="none" spc="75" normalizeH="0" baseline="0" noProof="0" dirty="0">
                <a:ln>
                  <a:noFill/>
                </a:ln>
                <a:solidFill>
                  <a:srgbClr val="567969"/>
                </a:solidFill>
                <a:effectLst/>
                <a:uLnTx/>
                <a:uFillTx/>
                <a:latin typeface="Arial"/>
                <a:cs typeface="Arial"/>
              </a:rPr>
              <a:t>H</a:t>
            </a:r>
            <a:r>
              <a:rPr kumimoji="0" sz="1350" b="0" i="1" u="none" strike="noStrike" kern="0" cap="none" spc="60" normalizeH="0" baseline="0" noProof="0" dirty="0">
                <a:ln>
                  <a:noFill/>
                </a:ln>
                <a:solidFill>
                  <a:srgbClr val="3A6752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r>
              <a:rPr kumimoji="0" sz="1350" b="0" i="1" u="none" strike="noStrike" kern="0" cap="none" spc="50" normalizeH="0" baseline="0" noProof="0" dirty="0">
                <a:ln>
                  <a:noFill/>
                </a:ln>
                <a:solidFill>
                  <a:srgbClr val="567969"/>
                </a:solidFill>
                <a:effectLst/>
                <a:uLnTx/>
                <a:uFillTx/>
                <a:latin typeface="Arial"/>
                <a:cs typeface="Arial"/>
              </a:rPr>
              <a:t>arl</a:t>
            </a:r>
            <a:r>
              <a:rPr kumimoji="0" sz="1350" b="0" i="1" u="none" strike="noStrike" kern="0" cap="none" spc="-110" normalizeH="0" baseline="0" noProof="0" dirty="0">
                <a:ln>
                  <a:noFill/>
                </a:ln>
                <a:solidFill>
                  <a:srgbClr val="567969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350" b="0" i="1" u="none" strike="noStrike" kern="0" cap="none" spc="30" normalizeH="0" baseline="0" noProof="0" dirty="0">
                <a:ln>
                  <a:noFill/>
                </a:ln>
                <a:solidFill>
                  <a:srgbClr val="567969"/>
                </a:solidFill>
                <a:effectLst/>
                <a:uLnTx/>
                <a:uFillTx/>
                <a:latin typeface="Arial"/>
                <a:cs typeface="Arial"/>
              </a:rPr>
              <a:t>Study</a:t>
            </a:r>
            <a:endParaRPr kumimoji="0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0" i="1" u="none" strike="noStrike" kern="0" cap="none" spc="45" normalizeH="0" baseline="0" noProof="0" dirty="0">
                <a:ln>
                  <a:noFill/>
                </a:ln>
                <a:solidFill>
                  <a:srgbClr val="567969"/>
                </a:solidFill>
                <a:effectLst/>
                <a:uLnTx/>
                <a:uFillTx/>
                <a:latin typeface="Arial"/>
                <a:cs typeface="Arial"/>
              </a:rPr>
              <a:t>Adap</a:t>
            </a:r>
            <a:r>
              <a:rPr kumimoji="0" sz="1350" b="0" i="1" u="none" strike="noStrike" kern="0" cap="none" spc="130" normalizeH="0" baseline="0" noProof="0" dirty="0">
                <a:ln>
                  <a:noFill/>
                </a:ln>
                <a:solidFill>
                  <a:srgbClr val="567969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1350" b="0" i="1" u="none" strike="noStrike" kern="0" cap="none" spc="60" normalizeH="0" baseline="0" noProof="0" dirty="0">
                <a:ln>
                  <a:noFill/>
                </a:ln>
                <a:solidFill>
                  <a:srgbClr val="3A6752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r>
              <a:rPr kumimoji="0" sz="1350" b="0" i="1" u="none" strike="noStrike" kern="0" cap="none" spc="65" normalizeH="0" baseline="0" noProof="0" dirty="0">
                <a:ln>
                  <a:noFill/>
                </a:ln>
                <a:solidFill>
                  <a:srgbClr val="567969"/>
                </a:solidFill>
                <a:effectLst/>
                <a:uLnTx/>
                <a:uFillTx/>
                <a:latin typeface="Arial"/>
                <a:cs typeface="Arial"/>
              </a:rPr>
              <a:t>d</a:t>
            </a:r>
            <a:r>
              <a:rPr kumimoji="0" sz="1350" b="0" i="1" u="none" strike="noStrike" kern="0" cap="none" spc="-140" normalizeH="0" baseline="0" noProof="0" dirty="0">
                <a:ln>
                  <a:noFill/>
                </a:ln>
                <a:solidFill>
                  <a:srgbClr val="567969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350" b="0" i="1" u="none" strike="noStrike" kern="0" cap="none" spc="5" normalizeH="0" baseline="0" noProof="0" dirty="0">
                <a:ln>
                  <a:noFill/>
                </a:ln>
                <a:solidFill>
                  <a:srgbClr val="6E8A7E"/>
                </a:solidFill>
                <a:effectLst/>
                <a:uLnTx/>
                <a:uFillTx/>
                <a:latin typeface="Arial"/>
                <a:cs typeface="Arial"/>
              </a:rPr>
              <a:t>with</a:t>
            </a:r>
            <a:r>
              <a:rPr kumimoji="0" sz="1350" b="0" i="1" u="none" strike="noStrike" kern="0" cap="none" spc="-135" normalizeH="0" baseline="0" noProof="0" dirty="0">
                <a:ln>
                  <a:noFill/>
                </a:ln>
                <a:solidFill>
                  <a:srgbClr val="6E8A7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350" b="0" i="1" u="none" strike="noStrike" kern="0" cap="none" spc="150" normalizeH="0" baseline="0" noProof="0" dirty="0">
                <a:ln>
                  <a:noFill/>
                </a:ln>
                <a:solidFill>
                  <a:srgbClr val="567969"/>
                </a:solidFill>
                <a:effectLst/>
                <a:uLnTx/>
                <a:uFillTx/>
                <a:latin typeface="Arial"/>
                <a:cs typeface="Arial"/>
              </a:rPr>
              <a:t>p</a:t>
            </a:r>
            <a:r>
              <a:rPr kumimoji="0" sz="1350" b="0" i="1" u="none" strike="noStrike" kern="0" cap="none" spc="60" normalizeH="0" baseline="0" noProof="0" dirty="0">
                <a:ln>
                  <a:noFill/>
                </a:ln>
                <a:solidFill>
                  <a:srgbClr val="3A6752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r>
              <a:rPr kumimoji="0" sz="1350" b="0" i="1" u="none" strike="noStrike" kern="0" cap="none" spc="25" normalizeH="0" baseline="0" noProof="0" dirty="0">
                <a:ln>
                  <a:noFill/>
                </a:ln>
                <a:solidFill>
                  <a:srgbClr val="6E8A7E"/>
                </a:solidFill>
                <a:effectLst/>
                <a:uLnTx/>
                <a:uFillTx/>
                <a:latin typeface="Arial"/>
                <a:cs typeface="Arial"/>
              </a:rPr>
              <a:t>rmission</a:t>
            </a:r>
            <a:r>
              <a:rPr kumimoji="0" sz="1350" b="0" i="1" u="none" strike="noStrike" kern="0" cap="none" spc="-35" normalizeH="0" baseline="0" noProof="0" dirty="0">
                <a:ln>
                  <a:noFill/>
                </a:ln>
                <a:solidFill>
                  <a:srgbClr val="6E8A7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350" b="0" i="1" u="none" strike="noStrike" kern="0" cap="none" spc="10" normalizeH="0" baseline="0" noProof="0" dirty="0">
                <a:ln>
                  <a:noFill/>
                </a:ln>
                <a:solidFill>
                  <a:srgbClr val="567969"/>
                </a:solidFill>
                <a:effectLst/>
                <a:uLnTx/>
                <a:uFillTx/>
                <a:latin typeface="Arial"/>
                <a:cs typeface="Arial"/>
              </a:rPr>
              <a:t>from</a:t>
            </a:r>
            <a:r>
              <a:rPr kumimoji="0" sz="1350" b="0" i="1" u="none" strike="noStrike" kern="0" cap="none" spc="-35" normalizeH="0" baseline="0" noProof="0" dirty="0">
                <a:ln>
                  <a:noFill/>
                </a:ln>
                <a:solidFill>
                  <a:srgbClr val="567969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350" b="0" i="1" u="none" strike="noStrike" kern="0" cap="none" spc="55" normalizeH="0" baseline="0" noProof="0" dirty="0">
                <a:ln>
                  <a:noFill/>
                </a:ln>
                <a:solidFill>
                  <a:srgbClr val="567969"/>
                </a:solidFill>
                <a:effectLst/>
                <a:uLnTx/>
                <a:uFillTx/>
                <a:latin typeface="Arial"/>
                <a:cs typeface="Arial"/>
              </a:rPr>
              <a:t>Cas</a:t>
            </a:r>
            <a:r>
              <a:rPr kumimoji="0" sz="1350" b="0" i="1" u="none" strike="noStrike" kern="0" cap="none" spc="-45" normalizeH="0" baseline="0" noProof="0" dirty="0">
                <a:ln>
                  <a:noFill/>
                </a:ln>
                <a:solidFill>
                  <a:srgbClr val="567969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1350" b="0" i="1" u="none" strike="noStrike" kern="0" cap="none" spc="60" normalizeH="0" baseline="0" noProof="0" dirty="0">
                <a:ln>
                  <a:noFill/>
                </a:ln>
                <a:solidFill>
                  <a:srgbClr val="3A6752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r>
              <a:rPr kumimoji="0" sz="1350" b="0" i="1" u="none" strike="noStrike" kern="0" cap="none" spc="5" normalizeH="0" baseline="0" noProof="0" dirty="0">
                <a:ln>
                  <a:noFill/>
                </a:ln>
                <a:solidFill>
                  <a:srgbClr val="6E8A7E"/>
                </a:solidFill>
                <a:effectLst/>
                <a:uLnTx/>
                <a:uFillTx/>
                <a:latin typeface="Arial"/>
                <a:cs typeface="Arial"/>
              </a:rPr>
              <a:t>lli</a:t>
            </a:r>
            <a:r>
              <a:rPr kumimoji="0" sz="1350" b="0" i="1" u="none" strike="noStrike" kern="0" cap="none" spc="50" normalizeH="0" baseline="0" noProof="0" dirty="0">
                <a:ln>
                  <a:noFill/>
                </a:ln>
                <a:solidFill>
                  <a:srgbClr val="6E8A7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350" b="0" i="1" u="none" strike="noStrike" kern="0" cap="none" spc="-30" normalizeH="0" baseline="0" noProof="0" dirty="0">
                <a:ln>
                  <a:noFill/>
                </a:ln>
                <a:solidFill>
                  <a:srgbClr val="567969"/>
                </a:solidFill>
                <a:effectLst/>
                <a:uLnTx/>
                <a:uFillTx/>
                <a:latin typeface="Arial"/>
                <a:cs typeface="Arial"/>
              </a:rPr>
              <a:t>WP.</a:t>
            </a:r>
            <a:r>
              <a:rPr kumimoji="0" sz="1350" b="0" i="1" u="none" strike="noStrike" kern="0" cap="none" spc="-90" normalizeH="0" baseline="0" noProof="0" dirty="0">
                <a:ln>
                  <a:noFill/>
                </a:ln>
                <a:solidFill>
                  <a:srgbClr val="567969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350" b="0" i="1" u="none" strike="noStrike" kern="0" cap="none" spc="65" normalizeH="0" baseline="0" noProof="0" dirty="0">
                <a:ln>
                  <a:noFill/>
                </a:ln>
                <a:solidFill>
                  <a:srgbClr val="567969"/>
                </a:solidFill>
                <a:effectLst/>
                <a:uLnTx/>
                <a:uFillTx/>
                <a:latin typeface="Arial"/>
                <a:cs typeface="Arial"/>
              </a:rPr>
              <a:t>Can</a:t>
            </a:r>
            <a:r>
              <a:rPr kumimoji="0" sz="1350" b="0" i="1" u="none" strike="noStrike" kern="0" cap="none" spc="-170" normalizeH="0" baseline="0" noProof="0" dirty="0">
                <a:ln>
                  <a:noFill/>
                </a:ln>
                <a:solidFill>
                  <a:srgbClr val="567969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350" b="0" i="1" u="none" strike="noStrike" kern="0" cap="none" spc="25" normalizeH="0" baseline="0" noProof="0" dirty="0">
                <a:ln>
                  <a:noFill/>
                </a:ln>
                <a:solidFill>
                  <a:srgbClr val="567969"/>
                </a:solidFill>
                <a:effectLst/>
                <a:uLnTx/>
                <a:uFillTx/>
                <a:latin typeface="Arial"/>
                <a:cs typeface="Arial"/>
              </a:rPr>
              <a:t>J</a:t>
            </a:r>
            <a:r>
              <a:rPr kumimoji="0" sz="1350" b="0" i="1" u="none" strike="noStrike" kern="0" cap="none" spc="120" normalizeH="0" baseline="0" noProof="0" dirty="0">
                <a:ln>
                  <a:noFill/>
                </a:ln>
                <a:solidFill>
                  <a:srgbClr val="567969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350" b="0" i="1" u="none" strike="noStrike" kern="0" cap="none" spc="35" normalizeH="0" baseline="0" noProof="0" dirty="0">
                <a:ln>
                  <a:noFill/>
                </a:ln>
                <a:solidFill>
                  <a:srgbClr val="567969"/>
                </a:solidFill>
                <a:effectLst/>
                <a:uLnTx/>
                <a:uFillTx/>
                <a:latin typeface="Arial"/>
                <a:cs typeface="Arial"/>
              </a:rPr>
              <a:t>Cardio</a:t>
            </a:r>
            <a:r>
              <a:rPr kumimoji="0" sz="1350" b="0" i="1" u="none" strike="noStrike" kern="0" cap="none" spc="-5" normalizeH="0" baseline="0" noProof="0" dirty="0">
                <a:ln>
                  <a:noFill/>
                </a:ln>
                <a:solidFill>
                  <a:srgbClr val="567969"/>
                </a:solidFill>
                <a:effectLst/>
                <a:uLnTx/>
                <a:uFillTx/>
                <a:latin typeface="Arial"/>
                <a:cs typeface="Arial"/>
              </a:rPr>
              <a:t>l</a:t>
            </a:r>
            <a:r>
              <a:rPr kumimoji="0" sz="1350" b="0" i="1" u="none" strike="noStrike" kern="0" cap="none" spc="5" normalizeH="0" baseline="0" noProof="0" dirty="0">
                <a:ln>
                  <a:noFill/>
                </a:ln>
                <a:solidFill>
                  <a:srgbClr val="87918A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  <a:r>
              <a:rPr kumimoji="0" sz="1350" b="0" i="1" u="none" strike="noStrike" kern="0" cap="none" spc="25" normalizeH="0" baseline="0" noProof="0" dirty="0">
                <a:ln>
                  <a:noFill/>
                </a:ln>
                <a:solidFill>
                  <a:srgbClr val="567969"/>
                </a:solidFill>
                <a:effectLst/>
                <a:uLnTx/>
                <a:uFillTx/>
                <a:latin typeface="Arial"/>
                <a:cs typeface="Arial"/>
              </a:rPr>
              <a:t>4:5</a:t>
            </a:r>
            <a:r>
              <a:rPr kumimoji="0" sz="1350" b="0" i="1" u="none" strike="noStrike" kern="0" cap="none" spc="50" normalizeH="0" baseline="0" noProof="0" dirty="0">
                <a:ln>
                  <a:noFill/>
                </a:ln>
                <a:solidFill>
                  <a:srgbClr val="567969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1350" b="0" i="1" u="none" strike="noStrike" kern="0" cap="none" spc="-60" normalizeH="0" baseline="0" noProof="0" dirty="0">
                <a:ln>
                  <a:noFill/>
                </a:ln>
                <a:solidFill>
                  <a:srgbClr val="87918A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  <a:r>
              <a:rPr kumimoji="0" sz="1350" b="0" i="1" u="none" strike="noStrike" kern="0" cap="none" spc="20" normalizeH="0" baseline="0" noProof="0" dirty="0">
                <a:ln>
                  <a:noFill/>
                </a:ln>
                <a:solidFill>
                  <a:srgbClr val="87918A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350" b="0" i="1" u="none" strike="noStrike" kern="0" cap="none" spc="65" normalizeH="0" baseline="0" noProof="0" dirty="0">
                <a:ln>
                  <a:noFill/>
                </a:ln>
                <a:solidFill>
                  <a:srgbClr val="6E8A7E"/>
                </a:solidFill>
                <a:effectLst/>
                <a:uLnTx/>
                <a:uFillTx/>
                <a:latin typeface="Arial"/>
                <a:cs typeface="Arial"/>
              </a:rPr>
              <a:t>1988</a:t>
            </a:r>
            <a:endParaRPr kumimoji="0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46612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5996545"/>
            <a:ext cx="743712" cy="7315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97811" y="1078758"/>
            <a:ext cx="419227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50" b="0" i="0" u="none" strike="noStrike" kern="0" cap="none" spc="85" normalizeH="0" baseline="0" noProof="0" dirty="0">
                <a:ln>
                  <a:noFill/>
                </a:ln>
                <a:solidFill>
                  <a:srgbClr val="262324"/>
                </a:solidFill>
                <a:effectLst/>
                <a:uLnTx/>
                <a:uFillTx/>
                <a:latin typeface="Times New Roman"/>
                <a:cs typeface="Times New Roman"/>
              </a:rPr>
              <a:t>Table</a:t>
            </a:r>
            <a:r>
              <a:rPr kumimoji="0" sz="1250" b="0" i="0" u="none" strike="noStrike" kern="0" cap="none" spc="35" normalizeH="0" baseline="0" noProof="0" dirty="0">
                <a:ln>
                  <a:noFill/>
                </a:ln>
                <a:solidFill>
                  <a:srgbClr val="262324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250" b="0" i="0" u="none" strike="noStrike" kern="0" cap="none" spc="55" normalizeH="0" baseline="0" noProof="0" dirty="0">
                <a:ln>
                  <a:noFill/>
                </a:ln>
                <a:solidFill>
                  <a:srgbClr val="262324"/>
                </a:solidFill>
                <a:effectLst/>
                <a:uLnTx/>
                <a:uFillTx/>
                <a:latin typeface="Times New Roman"/>
                <a:cs typeface="Times New Roman"/>
              </a:rPr>
              <a:t>4</a:t>
            </a:r>
            <a:r>
              <a:rPr kumimoji="0" sz="1250" b="0" i="0" u="none" strike="noStrike" kern="0" cap="none" spc="110" normalizeH="0" baseline="0" noProof="0" dirty="0">
                <a:ln>
                  <a:noFill/>
                </a:ln>
                <a:solidFill>
                  <a:srgbClr val="262324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100" b="0" i="0" u="none" strike="noStrike" kern="0" cap="none" spc="5" normalizeH="0" baseline="0" noProof="0" dirty="0">
                <a:ln>
                  <a:noFill/>
                </a:ln>
                <a:solidFill>
                  <a:srgbClr val="3A3636"/>
                </a:solidFill>
                <a:effectLst/>
                <a:uLnTx/>
                <a:uFillTx/>
                <a:latin typeface="Arial"/>
                <a:cs typeface="Arial"/>
              </a:rPr>
              <a:t>Lipid</a:t>
            </a:r>
            <a:r>
              <a:rPr kumimoji="0" sz="1100" b="0" i="0" u="none" strike="noStrike" kern="0" cap="none" spc="60" normalizeH="0" baseline="0" noProof="0" dirty="0">
                <a:ln>
                  <a:noFill/>
                </a:ln>
                <a:solidFill>
                  <a:srgbClr val="3A3636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100" b="0" i="0" u="none" strike="noStrike" kern="0" cap="none" spc="10" normalizeH="0" baseline="0" noProof="0" dirty="0">
                <a:ln>
                  <a:noFill/>
                </a:ln>
                <a:solidFill>
                  <a:srgbClr val="262324"/>
                </a:solidFill>
                <a:effectLst/>
                <a:uLnTx/>
                <a:uFillTx/>
                <a:latin typeface="Arial"/>
                <a:cs typeface="Arial"/>
              </a:rPr>
              <a:t>p</a:t>
            </a:r>
            <a:r>
              <a:rPr kumimoji="0" sz="1100" b="0" i="0" u="none" strike="noStrike" kern="0" cap="none" spc="25" normalizeH="0" baseline="0" noProof="0" dirty="0">
                <a:ln>
                  <a:noFill/>
                </a:ln>
                <a:solidFill>
                  <a:srgbClr val="4D494B"/>
                </a:solidFill>
                <a:effectLst/>
                <a:uLnTx/>
                <a:uFillTx/>
                <a:latin typeface="Arial"/>
                <a:cs typeface="Arial"/>
              </a:rPr>
              <a:t>rofiles</a:t>
            </a:r>
            <a:r>
              <a:rPr kumimoji="0" sz="1100" b="0" i="0" u="none" strike="noStrike" kern="0" cap="none" spc="10" normalizeH="0" baseline="0" noProof="0" dirty="0">
                <a:ln>
                  <a:noFill/>
                </a:ln>
                <a:solidFill>
                  <a:srgbClr val="4D494B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100" b="0" i="0" u="none" strike="noStrike" kern="0" cap="none" spc="55" normalizeH="0" baseline="0" noProof="0" dirty="0">
                <a:ln>
                  <a:noFill/>
                </a:ln>
                <a:solidFill>
                  <a:srgbClr val="4D494B"/>
                </a:solidFill>
                <a:effectLst/>
                <a:uLnTx/>
                <a:uFillTx/>
                <a:latin typeface="Arial"/>
                <a:cs typeface="Arial"/>
              </a:rPr>
              <a:t>of</a:t>
            </a:r>
            <a:r>
              <a:rPr kumimoji="0" sz="1100" b="0" i="0" u="none" strike="noStrike" kern="0" cap="none" spc="50" normalizeH="0" baseline="0" noProof="0" dirty="0">
                <a:ln>
                  <a:noFill/>
                </a:ln>
                <a:solidFill>
                  <a:srgbClr val="4D494B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100" b="0" i="0" u="none" strike="noStrike" kern="0" cap="none" spc="15" normalizeH="0" baseline="0" noProof="0" dirty="0">
                <a:ln>
                  <a:noFill/>
                </a:ln>
                <a:solidFill>
                  <a:srgbClr val="3A3636"/>
                </a:solidFill>
                <a:effectLst/>
                <a:uLnTx/>
                <a:uFillTx/>
                <a:latin typeface="Arial"/>
                <a:cs typeface="Arial"/>
              </a:rPr>
              <a:t>pat</a:t>
            </a:r>
            <a:r>
              <a:rPr kumimoji="0" sz="1100" b="0" i="0" u="none" strike="noStrike" kern="0" cap="none" spc="-15" normalizeH="0" baseline="0" noProof="0" dirty="0">
                <a:ln>
                  <a:noFill/>
                </a:ln>
                <a:solidFill>
                  <a:srgbClr val="3A3636"/>
                </a:solidFill>
                <a:effectLst/>
                <a:uLnTx/>
                <a:uFillTx/>
                <a:latin typeface="Arial"/>
                <a:cs typeface="Arial"/>
              </a:rPr>
              <a:t>ients</a:t>
            </a:r>
            <a:r>
              <a:rPr kumimoji="0" sz="1100" b="0" i="0" u="none" strike="noStrike" kern="0" cap="none" spc="35" normalizeH="0" baseline="0" noProof="0" dirty="0">
                <a:ln>
                  <a:noFill/>
                </a:ln>
                <a:solidFill>
                  <a:srgbClr val="3A3636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100" b="0" i="0" u="none" strike="noStrike" kern="0" cap="none" spc="140" normalizeH="0" baseline="0" noProof="0" dirty="0">
                <a:ln>
                  <a:noFill/>
                </a:ln>
                <a:solidFill>
                  <a:srgbClr val="4D494B"/>
                </a:solidFill>
                <a:effectLst/>
                <a:uLnTx/>
                <a:uFillTx/>
                <a:latin typeface="Arial"/>
                <a:cs typeface="Arial"/>
              </a:rPr>
              <a:t>w</a:t>
            </a:r>
            <a:r>
              <a:rPr kumimoji="0" sz="1100" b="0" i="0" u="none" strike="noStrike" kern="0" cap="none" spc="10" normalizeH="0" baseline="0" noProof="0" dirty="0">
                <a:ln>
                  <a:noFill/>
                </a:ln>
                <a:solidFill>
                  <a:srgbClr val="4D494B"/>
                </a:solidFill>
                <a:effectLst/>
                <a:uLnTx/>
                <a:uFillTx/>
                <a:latin typeface="Arial"/>
                <a:cs typeface="Arial"/>
              </a:rPr>
              <a:t>i</a:t>
            </a:r>
            <a:r>
              <a:rPr kumimoji="0" sz="1100" b="0" i="0" u="none" strike="noStrike" kern="0" cap="none" spc="60" normalizeH="0" baseline="0" noProof="0" dirty="0">
                <a:ln>
                  <a:noFill/>
                </a:ln>
                <a:solidFill>
                  <a:srgbClr val="4D494B"/>
                </a:solidFill>
                <a:effectLst/>
                <a:uLnTx/>
                <a:uFillTx/>
                <a:latin typeface="Arial"/>
                <a:cs typeface="Arial"/>
              </a:rPr>
              <a:t>th</a:t>
            </a:r>
            <a:r>
              <a:rPr kumimoji="0" sz="1100" b="0" i="0" u="none" strike="noStrike" kern="0" cap="none" spc="30" normalizeH="0" baseline="0" noProof="0" dirty="0">
                <a:ln>
                  <a:noFill/>
                </a:ln>
                <a:solidFill>
                  <a:srgbClr val="4D494B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4D494B"/>
                </a:solidFill>
                <a:effectLst/>
                <a:uLnTx/>
                <a:uFillTx/>
                <a:latin typeface="Arial"/>
                <a:cs typeface="Arial"/>
              </a:rPr>
              <a:t>acute</a:t>
            </a:r>
            <a:r>
              <a:rPr kumimoji="0" sz="1100" b="0" i="0" u="none" strike="noStrike" kern="0" cap="none" spc="45" normalizeH="0" baseline="0" noProof="0" dirty="0">
                <a:ln>
                  <a:noFill/>
                </a:ln>
                <a:solidFill>
                  <a:srgbClr val="4D494B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100" b="0" i="0" u="none" strike="noStrike" kern="0" cap="none" spc="60" normalizeH="0" baseline="0" noProof="0" dirty="0">
                <a:ln>
                  <a:noFill/>
                </a:ln>
                <a:solidFill>
                  <a:srgbClr val="4D494B"/>
                </a:solidFill>
                <a:effectLst/>
                <a:uLnTx/>
                <a:uFillTx/>
                <a:latin typeface="Arial"/>
                <a:cs typeface="Arial"/>
              </a:rPr>
              <a:t>cor</a:t>
            </a:r>
            <a:r>
              <a:rPr kumimoji="0" sz="1100" b="0" i="0" u="none" strike="noStrike" kern="0" cap="none" spc="120" normalizeH="0" baseline="0" noProof="0" dirty="0">
                <a:ln>
                  <a:noFill/>
                </a:ln>
                <a:solidFill>
                  <a:srgbClr val="4D494B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1100" b="0" i="0" u="none" strike="noStrike" kern="0" cap="none" spc="-40" normalizeH="0" baseline="0" noProof="0" dirty="0">
                <a:ln>
                  <a:noFill/>
                </a:ln>
                <a:solidFill>
                  <a:srgbClr val="262324"/>
                </a:solidFill>
                <a:effectLst/>
                <a:uLnTx/>
                <a:uFillTx/>
                <a:latin typeface="Arial"/>
                <a:cs typeface="Arial"/>
              </a:rPr>
              <a:t>n</a:t>
            </a:r>
            <a:r>
              <a:rPr kumimoji="0" sz="1100" b="0" i="0" u="none" strike="noStrike" kern="0" cap="none" spc="10" normalizeH="0" baseline="0" noProof="0" dirty="0">
                <a:ln>
                  <a:noFill/>
                </a:ln>
                <a:solidFill>
                  <a:srgbClr val="4D494B"/>
                </a:solidFill>
                <a:effectLst/>
                <a:uLnTx/>
                <a:uFillTx/>
                <a:latin typeface="Arial"/>
                <a:cs typeface="Arial"/>
              </a:rPr>
              <a:t>ary</a:t>
            </a:r>
            <a:r>
              <a:rPr kumimoji="0" sz="1100" b="0" i="0" u="none" strike="noStrike" kern="0" cap="none" spc="55" normalizeH="0" baseline="0" noProof="0" dirty="0">
                <a:ln>
                  <a:noFill/>
                </a:ln>
                <a:solidFill>
                  <a:srgbClr val="4D494B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100" b="0" i="0" u="none" strike="noStrike" kern="0" cap="none" spc="-40" normalizeH="0" baseline="0" noProof="0" dirty="0">
                <a:ln>
                  <a:noFill/>
                </a:ln>
                <a:solidFill>
                  <a:srgbClr val="4D494B"/>
                </a:solidFill>
                <a:effectLst/>
                <a:uLnTx/>
                <a:uFillTx/>
                <a:latin typeface="Arial"/>
                <a:cs typeface="Arial"/>
              </a:rPr>
              <a:t>s</a:t>
            </a:r>
            <a:r>
              <a:rPr kumimoji="0" sz="1100" b="0" i="0" u="none" strike="noStrike" kern="0" cap="none" spc="-10" normalizeH="0" baseline="0" noProof="0" dirty="0">
                <a:ln>
                  <a:noFill/>
                </a:ln>
                <a:solidFill>
                  <a:srgbClr val="4D494B"/>
                </a:solidFill>
                <a:effectLst/>
                <a:uLnTx/>
                <a:uFillTx/>
                <a:latin typeface="Arial"/>
                <a:cs typeface="Arial"/>
              </a:rPr>
              <a:t>y</a:t>
            </a:r>
            <a:r>
              <a:rPr kumimoji="0" sz="1100" b="0" i="0" u="none" strike="noStrike" kern="0" cap="none" spc="5" normalizeH="0" baseline="0" noProof="0" dirty="0">
                <a:ln>
                  <a:noFill/>
                </a:ln>
                <a:solidFill>
                  <a:srgbClr val="262324"/>
                </a:solidFill>
                <a:effectLst/>
                <a:uLnTx/>
                <a:uFillTx/>
                <a:latin typeface="Arial"/>
                <a:cs typeface="Arial"/>
              </a:rPr>
              <a:t>n</a:t>
            </a:r>
            <a:r>
              <a:rPr kumimoji="0" sz="1100" b="0" i="0" u="none" strike="noStrike" kern="0" cap="none" spc="40" normalizeH="0" baseline="0" noProof="0" dirty="0">
                <a:ln>
                  <a:noFill/>
                </a:ln>
                <a:solidFill>
                  <a:srgbClr val="4D494B"/>
                </a:solidFill>
                <a:effectLst/>
                <a:uLnTx/>
                <a:uFillTx/>
                <a:latin typeface="Arial"/>
                <a:cs typeface="Arial"/>
              </a:rPr>
              <a:t>drome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91715" y="4512957"/>
            <a:ext cx="8562340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65" marR="0" lvl="0" indent="0" defTabSz="914400" eaLnBrk="1" fontAlgn="auto" latinLnBrk="0" hangingPunct="1">
              <a:lnSpc>
                <a:spcPts val="12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0" cap="none" spc="5" normalizeH="0" baseline="0" noProof="0" dirty="0">
                <a:ln>
                  <a:noFill/>
                </a:ln>
                <a:solidFill>
                  <a:srgbClr val="262324"/>
                </a:solidFill>
                <a:effectLst/>
                <a:uLnTx/>
                <a:uFillTx/>
                <a:latin typeface="Times New Roman"/>
                <a:cs typeface="Times New Roman"/>
              </a:rPr>
              <a:t>N</a:t>
            </a:r>
            <a:r>
              <a:rPr kumimoji="0" sz="1050" b="0" i="0" u="none" strike="noStrike" kern="0" cap="none" spc="65" normalizeH="0" baseline="0" noProof="0" dirty="0">
                <a:ln>
                  <a:noFill/>
                </a:ln>
                <a:solidFill>
                  <a:srgbClr val="4D494B"/>
                </a:solidFill>
                <a:effectLst/>
                <a:uLnTx/>
                <a:uFillTx/>
                <a:latin typeface="Times New Roman"/>
                <a:cs typeface="Times New Roman"/>
              </a:rPr>
              <a:t>ot</a:t>
            </a:r>
            <a:r>
              <a:rPr kumimoji="0" sz="1050" b="0" i="0" u="none" strike="noStrike" kern="0" cap="none" spc="100" normalizeH="0" baseline="0" noProof="0" dirty="0">
                <a:ln>
                  <a:noFill/>
                </a:ln>
                <a:solidFill>
                  <a:srgbClr val="4D494B"/>
                </a:solidFill>
                <a:effectLst/>
                <a:uLnTx/>
                <a:uFillTx/>
                <a:latin typeface="Times New Roman"/>
                <a:cs typeface="Times New Roman"/>
              </a:rPr>
              <a:t>e</a:t>
            </a:r>
            <a:r>
              <a:rPr kumimoji="0" sz="1050" b="0" i="0" u="none" strike="noStrike" kern="0" cap="none" spc="175" normalizeH="0" baseline="0" noProof="0" dirty="0">
                <a:ln>
                  <a:noFill/>
                </a:ln>
                <a:solidFill>
                  <a:srgbClr val="6E6B6B"/>
                </a:solidFill>
                <a:effectLst/>
                <a:uLnTx/>
                <a:uFillTx/>
                <a:latin typeface="Times New Roman"/>
                <a:cs typeface="Times New Roman"/>
              </a:rPr>
              <a:t>:</a:t>
            </a:r>
            <a:r>
              <a:rPr kumimoji="0" sz="900" b="0" i="0" u="none" strike="noStrike" kern="0" cap="none" spc="-2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Times New Roman"/>
                <a:cs typeface="Times New Roman"/>
              </a:rPr>
              <a:t>*</a:t>
            </a:r>
            <a:r>
              <a:rPr kumimoji="0" sz="900" b="0" i="0" u="none" strike="noStrike" kern="0" cap="none" spc="40" normalizeH="0" baseline="0" noProof="0" dirty="0">
                <a:ln>
                  <a:noFill/>
                </a:ln>
                <a:solidFill>
                  <a:srgbClr val="6E6B6B"/>
                </a:solidFill>
                <a:effectLst/>
                <a:uLnTx/>
                <a:uFillTx/>
                <a:latin typeface="Times New Roman"/>
                <a:cs typeface="Times New Roman"/>
              </a:rPr>
              <a:t>Determin</a:t>
            </a:r>
            <a:r>
              <a:rPr kumimoji="0" sz="900" b="0" i="0" u="none" strike="noStrike" kern="0" cap="none" spc="100" normalizeH="0" baseline="0" noProof="0" dirty="0">
                <a:ln>
                  <a:noFill/>
                </a:ln>
                <a:solidFill>
                  <a:srgbClr val="6E6B6B"/>
                </a:solidFill>
                <a:effectLst/>
                <a:uLnTx/>
                <a:uFillTx/>
                <a:latin typeface="Times New Roman"/>
                <a:cs typeface="Times New Roman"/>
              </a:rPr>
              <a:t>e</a:t>
            </a:r>
            <a:r>
              <a:rPr kumimoji="0" sz="900" b="0" i="0" u="none" strike="noStrike" kern="0" cap="none" spc="-50" normalizeH="0" baseline="0" noProof="0" dirty="0">
                <a:ln>
                  <a:noFill/>
                </a:ln>
                <a:solidFill>
                  <a:srgbClr val="4D494B"/>
                </a:solidFill>
                <a:effectLst/>
                <a:uLnTx/>
                <a:uFillTx/>
                <a:latin typeface="Times New Roman"/>
                <a:cs typeface="Times New Roman"/>
              </a:rPr>
              <a:t>d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4D494B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900" b="0" i="0" u="none" strike="noStrike" kern="0" cap="none" spc="-85" normalizeH="0" baseline="0" noProof="0" dirty="0">
                <a:ln>
                  <a:noFill/>
                </a:ln>
                <a:solidFill>
                  <a:srgbClr val="4D494B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900" b="0" i="0" u="none" strike="noStrike" kern="0" cap="none" spc="25" normalizeH="0" baseline="0" noProof="0" dirty="0">
                <a:ln>
                  <a:noFill/>
                </a:ln>
                <a:solidFill>
                  <a:srgbClr val="4D494B"/>
                </a:solidFill>
                <a:effectLst/>
                <a:uLnTx/>
                <a:uFillTx/>
                <a:latin typeface="Times New Roman"/>
                <a:cs typeface="Times New Roman"/>
              </a:rPr>
              <a:t>b</a:t>
            </a:r>
            <a:r>
              <a:rPr kumimoji="0" sz="900" b="0" i="0" u="none" strike="noStrike" kern="0" cap="none" spc="-70" normalizeH="0" baseline="0" noProof="0" dirty="0">
                <a:ln>
                  <a:noFill/>
                </a:ln>
                <a:solidFill>
                  <a:srgbClr val="6E6B6B"/>
                </a:solidFill>
                <a:effectLst/>
                <a:uLnTx/>
                <a:uFillTx/>
                <a:latin typeface="Times New Roman"/>
                <a:cs typeface="Times New Roman"/>
              </a:rPr>
              <a:t>y</a:t>
            </a:r>
            <a:r>
              <a:rPr kumimoji="0" sz="900" b="0" i="0" u="none" strike="noStrike" kern="0" cap="none" spc="60" normalizeH="0" baseline="0" noProof="0" dirty="0">
                <a:ln>
                  <a:noFill/>
                </a:ln>
                <a:solidFill>
                  <a:srgbClr val="6E6B6B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900" b="0" i="0" u="none" strike="noStrike" kern="0" cap="none" spc="80" normalizeH="0" baseline="0" noProof="0" dirty="0">
                <a:ln>
                  <a:noFill/>
                </a:ln>
                <a:solidFill>
                  <a:srgbClr val="4D494B"/>
                </a:solidFill>
                <a:effectLst/>
                <a:uLnTx/>
                <a:uFillTx/>
                <a:latin typeface="Times New Roman"/>
                <a:cs typeface="Times New Roman"/>
              </a:rPr>
              <a:t>t</a:t>
            </a:r>
            <a:r>
              <a:rPr kumimoji="0" sz="900" b="0" i="0" u="none" strike="noStrike" kern="0" cap="none" spc="35" normalizeH="0" baseline="0" noProof="0" dirty="0">
                <a:ln>
                  <a:noFill/>
                </a:ln>
                <a:solidFill>
                  <a:srgbClr val="6E6B6B"/>
                </a:solidFill>
                <a:effectLst/>
                <a:uLnTx/>
                <a:uFillTx/>
                <a:latin typeface="Times New Roman"/>
                <a:cs typeface="Times New Roman"/>
              </a:rPr>
              <a:t>he</a:t>
            </a:r>
            <a:r>
              <a:rPr kumimoji="0" sz="900" b="0" i="0" u="none" strike="noStrike" kern="0" cap="none" spc="40" normalizeH="0" baseline="0" noProof="0" dirty="0">
                <a:ln>
                  <a:noFill/>
                </a:ln>
                <a:solidFill>
                  <a:srgbClr val="6E6B6B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900" b="0" i="0" u="none" strike="noStrike" kern="0" cap="none" spc="35" normalizeH="0" baseline="0" noProof="0" dirty="0">
                <a:ln>
                  <a:noFill/>
                </a:ln>
                <a:solidFill>
                  <a:srgbClr val="6E6B6B"/>
                </a:solidFill>
                <a:effectLst/>
                <a:uLnTx/>
                <a:uFillTx/>
                <a:latin typeface="Times New Roman"/>
                <a:cs typeface="Times New Roman"/>
              </a:rPr>
              <a:t>presence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6E6B6B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900" b="0" i="0" u="none" strike="noStrike" kern="0" cap="none" spc="-70" normalizeH="0" baseline="0" noProof="0" dirty="0">
                <a:ln>
                  <a:noFill/>
                </a:ln>
                <a:solidFill>
                  <a:srgbClr val="6E6B6B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900" b="0" i="0" u="none" strike="noStrike" kern="0" cap="none" spc="-5" normalizeH="0" baseline="0" noProof="0" dirty="0">
                <a:ln>
                  <a:noFill/>
                </a:ln>
                <a:solidFill>
                  <a:srgbClr val="6E6B6B"/>
                </a:solidFill>
                <a:effectLst/>
                <a:uLnTx/>
                <a:uFillTx/>
                <a:latin typeface="Times New Roman"/>
                <a:cs typeface="Times New Roman"/>
              </a:rPr>
              <a:t>of</a:t>
            </a:r>
            <a:r>
              <a:rPr kumimoji="0" sz="900" b="0" i="0" u="none" strike="noStrike" kern="0" cap="none" spc="40" normalizeH="0" baseline="0" noProof="0" dirty="0">
                <a:ln>
                  <a:noFill/>
                </a:ln>
                <a:solidFill>
                  <a:srgbClr val="6E6B6B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900" b="0" i="0" u="none" strike="noStrike" kern="0" cap="none" spc="15" normalizeH="0" baseline="0" noProof="0" dirty="0">
                <a:ln>
                  <a:noFill/>
                </a:ln>
                <a:solidFill>
                  <a:srgbClr val="6E6B6B"/>
                </a:solidFill>
                <a:effectLst/>
                <a:uLnTx/>
                <a:uFillTx/>
                <a:latin typeface="Times New Roman"/>
                <a:cs typeface="Times New Roman"/>
              </a:rPr>
              <a:t>any</a:t>
            </a:r>
            <a:r>
              <a:rPr kumimoji="0" sz="900" b="0" i="0" u="none" strike="noStrike" kern="0" cap="none" spc="-5" normalizeH="0" baseline="0" noProof="0" dirty="0">
                <a:ln>
                  <a:noFill/>
                </a:ln>
                <a:solidFill>
                  <a:srgbClr val="6E6B6B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900" b="0" i="0" u="none" strike="noStrike" kern="0" cap="none" spc="35" normalizeH="0" baseline="0" noProof="0" dirty="0">
                <a:ln>
                  <a:noFill/>
                </a:ln>
                <a:solidFill>
                  <a:srgbClr val="6E6B6B"/>
                </a:solidFill>
                <a:effectLst/>
                <a:uLnTx/>
                <a:uFillTx/>
                <a:latin typeface="Times New Roman"/>
                <a:cs typeface="Times New Roman"/>
              </a:rPr>
              <a:t>abnorm</a:t>
            </a:r>
            <a:r>
              <a:rPr kumimoji="0" sz="900" b="0" i="0" u="none" strike="noStrike" kern="0" cap="none" spc="100" normalizeH="0" baseline="0" noProof="0" dirty="0">
                <a:ln>
                  <a:noFill/>
                </a:ln>
                <a:solidFill>
                  <a:srgbClr val="6E6B6B"/>
                </a:solidFill>
                <a:effectLst/>
                <a:uLnTx/>
                <a:uFillTx/>
                <a:latin typeface="Times New Roman"/>
                <a:cs typeface="Times New Roman"/>
              </a:rPr>
              <a:t>a</a:t>
            </a:r>
            <a:r>
              <a:rPr kumimoji="0" sz="900" b="0" i="0" u="none" strike="noStrike" kern="0" cap="none" spc="-85" normalizeH="0" baseline="0" noProof="0" dirty="0">
                <a:ln>
                  <a:noFill/>
                </a:ln>
                <a:solidFill>
                  <a:srgbClr val="262324"/>
                </a:solidFill>
                <a:effectLst/>
                <a:uLnTx/>
                <a:uFillTx/>
                <a:latin typeface="Times New Roman"/>
                <a:cs typeface="Times New Roman"/>
              </a:rPr>
              <a:t>l</a:t>
            </a:r>
            <a:r>
              <a:rPr kumimoji="0" sz="900" b="0" i="0" u="none" strike="noStrike" kern="0" cap="none" spc="85" normalizeH="0" baseline="0" noProof="0" dirty="0">
                <a:ln>
                  <a:noFill/>
                </a:ln>
                <a:solidFill>
                  <a:srgbClr val="262324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900" b="0" i="0" u="none" strike="noStrike" kern="0" cap="none" spc="-70" normalizeH="0" baseline="0" noProof="0" dirty="0">
                <a:ln>
                  <a:noFill/>
                </a:ln>
                <a:solidFill>
                  <a:srgbClr val="4D494B"/>
                </a:solidFill>
                <a:effectLst/>
                <a:uLnTx/>
                <a:uFillTx/>
                <a:latin typeface="Times New Roman"/>
                <a:cs typeface="Times New Roman"/>
              </a:rPr>
              <a:t>l</a:t>
            </a:r>
            <a:r>
              <a:rPr kumimoji="0" sz="900" b="0" i="0" u="none" strike="noStrike" kern="0" cap="none" spc="-5" normalizeH="0" baseline="0" noProof="0" dirty="0">
                <a:ln>
                  <a:noFill/>
                </a:ln>
                <a:solidFill>
                  <a:srgbClr val="4D494B"/>
                </a:solidFill>
                <a:effectLst/>
                <a:uLnTx/>
                <a:uFillTx/>
                <a:latin typeface="Times New Roman"/>
                <a:cs typeface="Times New Roman"/>
              </a:rPr>
              <a:t>i</a:t>
            </a:r>
            <a:r>
              <a:rPr kumimoji="0" sz="900" b="0" i="0" u="none" strike="noStrike" kern="0" cap="none" spc="-45" normalizeH="0" baseline="0" noProof="0" dirty="0">
                <a:ln>
                  <a:noFill/>
                </a:ln>
                <a:solidFill>
                  <a:srgbClr val="6E6B6B"/>
                </a:solidFill>
                <a:effectLst/>
                <a:uLnTx/>
                <a:uFillTx/>
                <a:latin typeface="Times New Roman"/>
                <a:cs typeface="Times New Roman"/>
              </a:rPr>
              <a:t>pi</a:t>
            </a:r>
            <a:r>
              <a:rPr kumimoji="0" sz="900" b="0" i="0" u="none" strike="noStrike" kern="0" cap="none" spc="-130" normalizeH="0" baseline="0" noProof="0" dirty="0">
                <a:ln>
                  <a:noFill/>
                </a:ln>
                <a:solidFill>
                  <a:srgbClr val="6E6B6B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4D494B"/>
                </a:solidFill>
                <a:effectLst/>
                <a:uLnTx/>
                <a:uFillTx/>
                <a:latin typeface="Times New Roman"/>
                <a:cs typeface="Times New Roman"/>
              </a:rPr>
              <a:t>d</a:t>
            </a:r>
            <a:r>
              <a:rPr kumimoji="0" sz="900" b="0" i="0" u="none" strike="noStrike" kern="0" cap="none" spc="45" normalizeH="0" baseline="0" noProof="0" dirty="0">
                <a:ln>
                  <a:noFill/>
                </a:ln>
                <a:solidFill>
                  <a:srgbClr val="4D494B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900" b="0" i="0" u="none" strike="noStrike" kern="0" cap="none" spc="25" normalizeH="0" baseline="0" noProof="0" dirty="0">
                <a:ln>
                  <a:noFill/>
                </a:ln>
                <a:solidFill>
                  <a:srgbClr val="6E6B6B"/>
                </a:solidFill>
                <a:effectLst/>
                <a:uLnTx/>
                <a:uFillTx/>
                <a:latin typeface="Times New Roman"/>
                <a:cs typeface="Times New Roman"/>
              </a:rPr>
              <a:t>l</a:t>
            </a:r>
            <a:r>
              <a:rPr kumimoji="0" sz="900" b="0" i="0" u="none" strike="noStrike" kern="0" cap="none" spc="-10" normalizeH="0" baseline="0" noProof="0" dirty="0">
                <a:ln>
                  <a:noFill/>
                </a:ln>
                <a:solidFill>
                  <a:srgbClr val="6E6B6B"/>
                </a:solidFill>
                <a:effectLst/>
                <a:uLnTx/>
                <a:uFillTx/>
                <a:latin typeface="Times New Roman"/>
                <a:cs typeface="Times New Roman"/>
              </a:rPr>
              <a:t>e</a:t>
            </a:r>
            <a:r>
              <a:rPr kumimoji="0" sz="900" b="0" i="0" u="none" strike="noStrike" kern="0" cap="none" spc="-20" normalizeH="0" baseline="0" noProof="0" dirty="0">
                <a:ln>
                  <a:noFill/>
                </a:ln>
                <a:solidFill>
                  <a:srgbClr val="4D494B"/>
                </a:solidFill>
                <a:effectLst/>
                <a:uLnTx/>
                <a:uFillTx/>
                <a:latin typeface="Times New Roman"/>
                <a:cs typeface="Times New Roman"/>
              </a:rPr>
              <a:t>v</a:t>
            </a:r>
            <a:r>
              <a:rPr kumimoji="0" sz="900" b="0" i="0" u="none" strike="noStrike" kern="0" cap="none" spc="5" normalizeH="0" baseline="0" noProof="0" dirty="0">
                <a:ln>
                  <a:noFill/>
                </a:ln>
                <a:solidFill>
                  <a:srgbClr val="6E6B6B"/>
                </a:solidFill>
                <a:effectLst/>
                <a:uLnTx/>
                <a:uFillTx/>
                <a:latin typeface="Times New Roman"/>
                <a:cs typeface="Times New Roman"/>
              </a:rPr>
              <a:t>el.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2700" marR="0" lvl="0" indent="0" defTabSz="914400" eaLnBrk="1" fontAlgn="auto" latinLnBrk="0" hangingPunct="1">
              <a:lnSpc>
                <a:spcPts val="12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0" cap="none" spc="40" normalizeH="0" baseline="0" noProof="0" dirty="0">
                <a:ln>
                  <a:noFill/>
                </a:ln>
                <a:solidFill>
                  <a:srgbClr val="262324"/>
                </a:solidFill>
                <a:effectLst/>
                <a:uLnTx/>
                <a:uFillTx/>
                <a:latin typeface="Times New Roman"/>
                <a:cs typeface="Times New Roman"/>
              </a:rPr>
              <a:t>Abb</a:t>
            </a:r>
            <a:r>
              <a:rPr kumimoji="0" sz="1050" b="0" i="0" u="none" strike="noStrike" kern="0" cap="none" spc="55" normalizeH="0" baseline="0" noProof="0" dirty="0">
                <a:ln>
                  <a:noFill/>
                </a:ln>
                <a:solidFill>
                  <a:srgbClr val="262324"/>
                </a:solidFill>
                <a:effectLst/>
                <a:uLnTx/>
                <a:uFillTx/>
                <a:latin typeface="Times New Roman"/>
                <a:cs typeface="Times New Roman"/>
              </a:rPr>
              <a:t>r</a:t>
            </a:r>
            <a:r>
              <a:rPr kumimoji="0" sz="1050" b="0" i="0" u="none" strike="noStrike" kern="0" cap="none" spc="-5" normalizeH="0" baseline="0" noProof="0" dirty="0">
                <a:ln>
                  <a:noFill/>
                </a:ln>
                <a:solidFill>
                  <a:srgbClr val="4D494B"/>
                </a:solidFill>
                <a:effectLst/>
                <a:uLnTx/>
                <a:uFillTx/>
                <a:latin typeface="Times New Roman"/>
                <a:cs typeface="Times New Roman"/>
              </a:rPr>
              <a:t>e</a:t>
            </a:r>
            <a:r>
              <a:rPr kumimoji="0" sz="1050" b="0" i="0" u="none" strike="noStrike" kern="0" cap="none" spc="50" normalizeH="0" baseline="0" noProof="0" dirty="0">
                <a:ln>
                  <a:noFill/>
                </a:ln>
                <a:solidFill>
                  <a:srgbClr val="4D494B"/>
                </a:solidFill>
                <a:effectLst/>
                <a:uLnTx/>
                <a:uFillTx/>
                <a:latin typeface="Times New Roman"/>
                <a:cs typeface="Times New Roman"/>
              </a:rPr>
              <a:t>v</a:t>
            </a:r>
            <a:r>
              <a:rPr kumimoji="0" sz="1050" b="0" i="0" u="none" strike="noStrike" kern="0" cap="none" spc="10" normalizeH="0" baseline="0" noProof="0" dirty="0">
                <a:ln>
                  <a:noFill/>
                </a:ln>
                <a:solidFill>
                  <a:srgbClr val="262324"/>
                </a:solidFill>
                <a:effectLst/>
                <a:uLnTx/>
                <a:uFillTx/>
                <a:latin typeface="Times New Roman"/>
                <a:cs typeface="Times New Roman"/>
              </a:rPr>
              <a:t>iati</a:t>
            </a:r>
            <a:r>
              <a:rPr kumimoji="0" sz="1050" b="0" i="0" u="none" strike="noStrike" kern="0" cap="none" spc="75" normalizeH="0" baseline="0" noProof="0" dirty="0">
                <a:ln>
                  <a:noFill/>
                </a:ln>
                <a:solidFill>
                  <a:srgbClr val="262324"/>
                </a:solidFill>
                <a:effectLst/>
                <a:uLnTx/>
                <a:uFillTx/>
                <a:latin typeface="Times New Roman"/>
                <a:cs typeface="Times New Roman"/>
              </a:rPr>
              <a:t>o</a:t>
            </a:r>
            <a:r>
              <a:rPr kumimoji="0" sz="1050" b="0" i="0" u="none" strike="noStrike" kern="0" cap="none" spc="0" normalizeH="0" baseline="0" noProof="0" dirty="0">
                <a:ln>
                  <a:noFill/>
                </a:ln>
                <a:solidFill>
                  <a:srgbClr val="4D494B"/>
                </a:solidFill>
                <a:effectLst/>
                <a:uLnTx/>
                <a:uFillTx/>
                <a:latin typeface="Times New Roman"/>
                <a:cs typeface="Times New Roman"/>
              </a:rPr>
              <a:t>n</a:t>
            </a:r>
            <a:r>
              <a:rPr kumimoji="0" sz="1050" b="0" i="0" u="none" strike="noStrike" kern="0" cap="none" spc="25" normalizeH="0" baseline="0" noProof="0" dirty="0">
                <a:ln>
                  <a:noFill/>
                </a:ln>
                <a:solidFill>
                  <a:srgbClr val="4D494B"/>
                </a:solidFill>
                <a:effectLst/>
                <a:uLnTx/>
                <a:uFillTx/>
                <a:latin typeface="Times New Roman"/>
                <a:cs typeface="Times New Roman"/>
              </a:rPr>
              <a:t>s</a:t>
            </a:r>
            <a:r>
              <a:rPr kumimoji="0" sz="1050" b="0" i="0" u="none" strike="noStrike" kern="0" cap="none" spc="185" normalizeH="0" baseline="0" noProof="0" dirty="0">
                <a:ln>
                  <a:noFill/>
                </a:ln>
                <a:solidFill>
                  <a:srgbClr val="6E6B6B"/>
                </a:solidFill>
                <a:effectLst/>
                <a:uLnTx/>
                <a:uFillTx/>
                <a:latin typeface="Times New Roman"/>
                <a:cs typeface="Times New Roman"/>
              </a:rPr>
              <a:t>:</a:t>
            </a:r>
            <a:r>
              <a:rPr kumimoji="0" sz="1050" b="0" i="0" u="none" strike="noStrike" kern="0" cap="none" spc="-170" normalizeH="0" baseline="0" noProof="0" dirty="0">
                <a:ln>
                  <a:noFill/>
                </a:ln>
                <a:solidFill>
                  <a:srgbClr val="6E6B6B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900" b="0" i="0" u="none" strike="noStrike" kern="0" cap="none" spc="20" normalizeH="0" baseline="0" noProof="0" dirty="0">
                <a:ln>
                  <a:noFill/>
                </a:ln>
                <a:solidFill>
                  <a:srgbClr val="4D494B"/>
                </a:solidFill>
                <a:effectLst/>
                <a:uLnTx/>
                <a:uFillTx/>
                <a:latin typeface="Times New Roman"/>
                <a:cs typeface="Times New Roman"/>
              </a:rPr>
              <a:t>H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6E6B6B"/>
                </a:solidFill>
                <a:effectLst/>
                <a:uLnTx/>
                <a:uFillTx/>
                <a:latin typeface="Times New Roman"/>
                <a:cs typeface="Times New Roman"/>
              </a:rPr>
              <a:t>DL-C,</a:t>
            </a:r>
            <a:r>
              <a:rPr kumimoji="0" sz="900" b="0" i="0" u="none" strike="noStrike" kern="0" cap="none" spc="90" normalizeH="0" baseline="0" noProof="0" dirty="0">
                <a:ln>
                  <a:noFill/>
                </a:ln>
                <a:solidFill>
                  <a:srgbClr val="6E6B6B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6E6B6B"/>
                </a:solidFill>
                <a:effectLst/>
                <a:uLnTx/>
                <a:uFillTx/>
                <a:latin typeface="Times New Roman"/>
                <a:cs typeface="Times New Roman"/>
              </a:rPr>
              <a:t>high-density </a:t>
            </a:r>
            <a:r>
              <a:rPr kumimoji="0" sz="900" b="0" i="0" u="none" strike="noStrike" kern="0" cap="none" spc="-95" normalizeH="0" baseline="0" noProof="0" dirty="0">
                <a:ln>
                  <a:noFill/>
                </a:ln>
                <a:solidFill>
                  <a:srgbClr val="6E6B6B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900" b="0" i="0" u="none" strike="noStrike" kern="0" cap="none" spc="20" normalizeH="0" baseline="0" noProof="0" dirty="0">
                <a:ln>
                  <a:noFill/>
                </a:ln>
                <a:solidFill>
                  <a:srgbClr val="6E6B6B"/>
                </a:solidFill>
                <a:effectLst/>
                <a:uLnTx/>
                <a:uFillTx/>
                <a:latin typeface="Times New Roman"/>
                <a:cs typeface="Times New Roman"/>
              </a:rPr>
              <a:t>lipoprotein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6E6B6B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900" b="0" i="0" u="none" strike="noStrike" kern="0" cap="none" spc="-65" normalizeH="0" baseline="0" noProof="0" dirty="0">
                <a:ln>
                  <a:noFill/>
                </a:ln>
                <a:solidFill>
                  <a:srgbClr val="6E6B6B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900" b="0" i="0" u="none" strike="noStrike" kern="0" cap="none" spc="25" normalizeH="0" baseline="0" noProof="0" dirty="0">
                <a:ln>
                  <a:noFill/>
                </a:ln>
                <a:solidFill>
                  <a:srgbClr val="858283"/>
                </a:solidFill>
                <a:effectLst/>
                <a:uLnTx/>
                <a:uFillTx/>
                <a:latin typeface="Times New Roman"/>
                <a:cs typeface="Times New Roman"/>
              </a:rPr>
              <a:t>cholesterol;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858283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900" b="0" i="0" u="none" strike="noStrike" kern="0" cap="none" spc="-80" normalizeH="0" baseline="0" noProof="0" dirty="0">
                <a:ln>
                  <a:noFill/>
                </a:ln>
                <a:solidFill>
                  <a:srgbClr val="858283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900" b="0" i="0" u="none" strike="noStrike" kern="0" cap="none" spc="-10" normalizeH="0" baseline="0" noProof="0" dirty="0">
                <a:ln>
                  <a:noFill/>
                </a:ln>
                <a:solidFill>
                  <a:srgbClr val="6E6B6B"/>
                </a:solidFill>
                <a:effectLst/>
                <a:uLnTx/>
                <a:uFillTx/>
                <a:latin typeface="Times New Roman"/>
                <a:cs typeface="Times New Roman"/>
              </a:rPr>
              <a:t>IQR,</a:t>
            </a:r>
            <a:r>
              <a:rPr kumimoji="0" sz="900" b="0" i="0" u="none" strike="noStrike" kern="0" cap="none" spc="80" normalizeH="0" baseline="0" noProof="0" dirty="0">
                <a:ln>
                  <a:noFill/>
                </a:ln>
                <a:solidFill>
                  <a:srgbClr val="6E6B6B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900" b="0" i="0" u="none" strike="noStrike" kern="0" cap="none" spc="20" normalizeH="0" baseline="0" noProof="0" dirty="0">
                <a:ln>
                  <a:noFill/>
                </a:ln>
                <a:solidFill>
                  <a:srgbClr val="6E6B6B"/>
                </a:solidFill>
                <a:effectLst/>
                <a:uLnTx/>
                <a:uFillTx/>
                <a:latin typeface="Times New Roman"/>
                <a:cs typeface="Times New Roman"/>
              </a:rPr>
              <a:t>interquarti</a:t>
            </a:r>
            <a:r>
              <a:rPr kumimoji="0" sz="900" b="0" i="0" u="none" strike="noStrike" kern="0" cap="none" spc="-95" normalizeH="0" baseline="0" noProof="0" dirty="0">
                <a:ln>
                  <a:noFill/>
                </a:ln>
                <a:solidFill>
                  <a:srgbClr val="6E6B6B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900" b="0" i="0" u="none" strike="noStrike" kern="0" cap="none" spc="-65" normalizeH="0" baseline="0" noProof="0" dirty="0">
                <a:ln>
                  <a:noFill/>
                </a:ln>
                <a:solidFill>
                  <a:srgbClr val="4D494B"/>
                </a:solidFill>
                <a:effectLst/>
                <a:uLnTx/>
                <a:uFillTx/>
                <a:latin typeface="Times New Roman"/>
                <a:cs typeface="Times New Roman"/>
              </a:rPr>
              <a:t>l</a:t>
            </a:r>
            <a:r>
              <a:rPr kumimoji="0" sz="900" b="0" i="0" u="none" strike="noStrike" kern="0" cap="none" spc="95" normalizeH="0" baseline="0" noProof="0" dirty="0">
                <a:ln>
                  <a:noFill/>
                </a:ln>
                <a:solidFill>
                  <a:srgbClr val="6E6B6B"/>
                </a:solidFill>
                <a:effectLst/>
                <a:uLnTx/>
                <a:uFillTx/>
                <a:latin typeface="Times New Roman"/>
                <a:cs typeface="Times New Roman"/>
              </a:rPr>
              <a:t>e</a:t>
            </a:r>
            <a:r>
              <a:rPr kumimoji="0" sz="900" b="0" i="0" u="none" strike="noStrike" kern="0" cap="none" spc="40" normalizeH="0" baseline="0" noProof="0" dirty="0">
                <a:ln>
                  <a:noFill/>
                </a:ln>
                <a:solidFill>
                  <a:srgbClr val="6E6B6B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900" b="0" i="0" u="none" strike="noStrike" kern="0" cap="none" spc="5" normalizeH="0" baseline="0" noProof="0" dirty="0">
                <a:ln>
                  <a:noFill/>
                </a:ln>
                <a:solidFill>
                  <a:srgbClr val="6E6B6B"/>
                </a:solidFill>
                <a:effectLst/>
                <a:uLnTx/>
                <a:uFillTx/>
                <a:latin typeface="Times New Roman"/>
                <a:cs typeface="Times New Roman"/>
              </a:rPr>
              <a:t>range;</a:t>
            </a:r>
            <a:r>
              <a:rPr kumimoji="0" sz="900" b="0" i="0" u="none" strike="noStrike" kern="0" cap="none" spc="100" normalizeH="0" baseline="0" noProof="0" dirty="0">
                <a:ln>
                  <a:noFill/>
                </a:ln>
                <a:solidFill>
                  <a:srgbClr val="6E6B6B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6E6B6B"/>
                </a:solidFill>
                <a:effectLst/>
                <a:uLnTx/>
                <a:uFillTx/>
                <a:latin typeface="Times New Roman"/>
                <a:cs typeface="Times New Roman"/>
              </a:rPr>
              <a:t>LDL-</a:t>
            </a:r>
            <a:r>
              <a:rPr kumimoji="0" sz="900" b="0" i="0" u="none" strike="noStrike" kern="0" cap="none" spc="10" normalizeH="0" baseline="0" noProof="0" dirty="0">
                <a:ln>
                  <a:noFill/>
                </a:ln>
                <a:solidFill>
                  <a:srgbClr val="6E6B6B"/>
                </a:solidFill>
                <a:effectLst/>
                <a:uLnTx/>
                <a:uFillTx/>
                <a:latin typeface="Times New Roman"/>
                <a:cs typeface="Times New Roman"/>
              </a:rPr>
              <a:t>C</a:t>
            </a:r>
            <a:r>
              <a:rPr kumimoji="0" sz="900" b="0" i="0" u="none" strike="noStrike" kern="0" cap="none" spc="-70" normalizeH="0" baseline="0" noProof="0" dirty="0">
                <a:ln>
                  <a:noFill/>
                </a:ln>
                <a:solidFill>
                  <a:srgbClr val="4D494B"/>
                </a:solidFill>
                <a:effectLst/>
                <a:uLnTx/>
                <a:uFillTx/>
                <a:latin typeface="Times New Roman"/>
                <a:cs typeface="Times New Roman"/>
              </a:rPr>
              <a:t>,</a:t>
            </a:r>
            <a:r>
              <a:rPr kumimoji="0" sz="900" b="0" i="0" u="none" strike="noStrike" kern="0" cap="none" spc="95" normalizeH="0" baseline="0" noProof="0" dirty="0">
                <a:ln>
                  <a:noFill/>
                </a:ln>
                <a:solidFill>
                  <a:srgbClr val="4D494B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900" b="0" i="0" u="none" strike="noStrike" kern="0" cap="none" spc="-70" normalizeH="0" baseline="0" noProof="0" dirty="0">
                <a:ln>
                  <a:noFill/>
                </a:ln>
                <a:solidFill>
                  <a:srgbClr val="3A3636"/>
                </a:solidFill>
                <a:effectLst/>
                <a:uLnTx/>
                <a:uFillTx/>
                <a:latin typeface="Times New Roman"/>
                <a:cs typeface="Times New Roman"/>
              </a:rPr>
              <a:t>l</a:t>
            </a:r>
            <a:r>
              <a:rPr kumimoji="0" sz="900" b="0" i="0" u="none" strike="noStrike" kern="0" cap="none" spc="20" normalizeH="0" baseline="0" noProof="0" dirty="0">
                <a:ln>
                  <a:noFill/>
                </a:ln>
                <a:solidFill>
                  <a:srgbClr val="6E6B6B"/>
                </a:solidFill>
                <a:effectLst/>
                <a:uLnTx/>
                <a:uFillTx/>
                <a:latin typeface="Times New Roman"/>
                <a:cs typeface="Times New Roman"/>
              </a:rPr>
              <a:t>ow-density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6E6B6B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900" b="0" i="0" u="none" strike="noStrike" kern="0" cap="none" spc="-80" normalizeH="0" baseline="0" noProof="0" dirty="0">
                <a:ln>
                  <a:noFill/>
                </a:ln>
                <a:solidFill>
                  <a:srgbClr val="6E6B6B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900" b="0" i="0" u="none" strike="noStrike" kern="0" cap="none" spc="20" normalizeH="0" baseline="0" noProof="0" dirty="0">
                <a:ln>
                  <a:noFill/>
                </a:ln>
                <a:solidFill>
                  <a:srgbClr val="6E6B6B"/>
                </a:solidFill>
                <a:effectLst/>
                <a:uLnTx/>
                <a:uFillTx/>
                <a:latin typeface="Times New Roman"/>
                <a:cs typeface="Times New Roman"/>
              </a:rPr>
              <a:t>lipoprotein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6E6B6B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900" b="0" i="0" u="none" strike="noStrike" kern="0" cap="none" spc="-114" normalizeH="0" baseline="0" noProof="0" dirty="0">
                <a:ln>
                  <a:noFill/>
                </a:ln>
                <a:solidFill>
                  <a:srgbClr val="6E6B6B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900" b="0" i="0" u="none" strike="noStrike" kern="0" cap="none" spc="30" normalizeH="0" baseline="0" noProof="0" dirty="0">
                <a:ln>
                  <a:noFill/>
                </a:ln>
                <a:solidFill>
                  <a:srgbClr val="6E6B6B"/>
                </a:solidFill>
                <a:effectLst/>
                <a:uLnTx/>
                <a:uFillTx/>
                <a:latin typeface="Times New Roman"/>
                <a:cs typeface="Times New Roman"/>
              </a:rPr>
              <a:t>cholesterol;</a:t>
            </a:r>
            <a:r>
              <a:rPr kumimoji="0" sz="900" b="0" i="0" u="none" strike="noStrike" kern="0" cap="none" spc="55" normalizeH="0" baseline="0" noProof="0" dirty="0">
                <a:ln>
                  <a:noFill/>
                </a:ln>
                <a:solidFill>
                  <a:srgbClr val="6E6B6B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900" b="0" i="0" u="none" strike="noStrike" kern="0" cap="none" spc="65" normalizeH="0" baseline="0" noProof="0" dirty="0">
                <a:ln>
                  <a:noFill/>
                </a:ln>
                <a:solidFill>
                  <a:srgbClr val="4D494B"/>
                </a:solidFill>
                <a:effectLst/>
                <a:uLnTx/>
                <a:uFillTx/>
                <a:latin typeface="Times New Roman"/>
                <a:cs typeface="Times New Roman"/>
              </a:rPr>
              <a:t>T</a:t>
            </a:r>
            <a:r>
              <a:rPr kumimoji="0" sz="900" b="0" i="0" u="none" strike="noStrike" kern="0" cap="none" spc="20" normalizeH="0" baseline="0" noProof="0" dirty="0">
                <a:ln>
                  <a:noFill/>
                </a:ln>
                <a:solidFill>
                  <a:srgbClr val="6E6B6B"/>
                </a:solidFill>
                <a:effectLst/>
                <a:uLnTx/>
                <a:uFillTx/>
                <a:latin typeface="Times New Roman"/>
                <a:cs typeface="Times New Roman"/>
              </a:rPr>
              <a:t>C,</a:t>
            </a:r>
            <a:r>
              <a:rPr kumimoji="0" sz="900" b="0" i="0" u="none" strike="noStrike" kern="0" cap="none" spc="40" normalizeH="0" baseline="0" noProof="0" dirty="0">
                <a:ln>
                  <a:noFill/>
                </a:ln>
                <a:solidFill>
                  <a:srgbClr val="6E6B6B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900" b="0" i="0" u="none" strike="noStrike" kern="0" cap="none" spc="30" normalizeH="0" baseline="0" noProof="0" dirty="0">
                <a:ln>
                  <a:noFill/>
                </a:ln>
                <a:solidFill>
                  <a:srgbClr val="6E6B6B"/>
                </a:solidFill>
                <a:effectLst/>
                <a:uLnTx/>
                <a:uFillTx/>
                <a:latin typeface="Times New Roman"/>
                <a:cs typeface="Times New Roman"/>
              </a:rPr>
              <a:t>total</a:t>
            </a:r>
            <a:r>
              <a:rPr kumimoji="0" sz="900" b="0" i="0" u="none" strike="noStrike" kern="0" cap="none" spc="65" normalizeH="0" baseline="0" noProof="0" dirty="0">
                <a:ln>
                  <a:noFill/>
                </a:ln>
                <a:solidFill>
                  <a:srgbClr val="6E6B6B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900" b="0" i="0" u="none" strike="noStrike" kern="0" cap="none" spc="55" normalizeH="0" baseline="0" noProof="0" dirty="0">
                <a:ln>
                  <a:noFill/>
                </a:ln>
                <a:solidFill>
                  <a:srgbClr val="6E6B6B"/>
                </a:solidFill>
                <a:effectLst/>
                <a:uLnTx/>
                <a:uFillTx/>
                <a:latin typeface="Times New Roman"/>
                <a:cs typeface="Times New Roman"/>
              </a:rPr>
              <a:t>ch</a:t>
            </a:r>
            <a:r>
              <a:rPr kumimoji="0" sz="900" b="0" i="0" u="none" strike="noStrike" kern="0" cap="none" spc="60" normalizeH="0" baseline="0" noProof="0" dirty="0">
                <a:ln>
                  <a:noFill/>
                </a:ln>
                <a:solidFill>
                  <a:srgbClr val="6E6B6B"/>
                </a:solidFill>
                <a:effectLst/>
                <a:uLnTx/>
                <a:uFillTx/>
                <a:latin typeface="Times New Roman"/>
                <a:cs typeface="Times New Roman"/>
              </a:rPr>
              <a:t>o</a:t>
            </a:r>
            <a:r>
              <a:rPr kumimoji="0" sz="900" b="0" i="0" u="none" strike="noStrike" kern="0" cap="none" spc="-70" normalizeH="0" baseline="0" noProof="0" dirty="0">
                <a:ln>
                  <a:noFill/>
                </a:ln>
                <a:solidFill>
                  <a:srgbClr val="3A3636"/>
                </a:solidFill>
                <a:effectLst/>
                <a:uLnTx/>
                <a:uFillTx/>
                <a:latin typeface="Times New Roman"/>
                <a:cs typeface="Times New Roman"/>
              </a:rPr>
              <a:t>l</a:t>
            </a:r>
            <a:r>
              <a:rPr kumimoji="0" sz="900" b="0" i="0" u="none" strike="noStrike" kern="0" cap="none" spc="35" normalizeH="0" baseline="0" noProof="0" dirty="0">
                <a:ln>
                  <a:noFill/>
                </a:ln>
                <a:solidFill>
                  <a:srgbClr val="6E6B6B"/>
                </a:solidFill>
                <a:effectLst/>
                <a:uLnTx/>
                <a:uFillTx/>
                <a:latin typeface="Times New Roman"/>
                <a:cs typeface="Times New Roman"/>
              </a:rPr>
              <a:t>esterol;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6E6B6B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900" b="0" i="0" u="none" strike="noStrike" kern="0" cap="none" spc="65" normalizeH="0" baseline="0" noProof="0" dirty="0">
                <a:ln>
                  <a:noFill/>
                </a:ln>
                <a:solidFill>
                  <a:srgbClr val="4D494B"/>
                </a:solidFill>
                <a:effectLst/>
                <a:uLnTx/>
                <a:uFillTx/>
                <a:latin typeface="Times New Roman"/>
                <a:cs typeface="Times New Roman"/>
              </a:rPr>
              <a:t>T</a:t>
            </a:r>
            <a:r>
              <a:rPr kumimoji="0" sz="900" b="0" i="0" u="none" strike="noStrike" kern="0" cap="none" spc="25" normalizeH="0" baseline="0" noProof="0" dirty="0">
                <a:ln>
                  <a:noFill/>
                </a:ln>
                <a:solidFill>
                  <a:srgbClr val="6E6B6B"/>
                </a:solidFill>
                <a:effectLst/>
                <a:uLnTx/>
                <a:uFillTx/>
                <a:latin typeface="Times New Roman"/>
                <a:cs typeface="Times New Roman"/>
              </a:rPr>
              <a:t>G,</a:t>
            </a:r>
            <a:r>
              <a:rPr kumimoji="0" sz="900" b="0" i="0" u="none" strike="noStrike" kern="0" cap="none" spc="45" normalizeH="0" baseline="0" noProof="0" dirty="0">
                <a:ln>
                  <a:noFill/>
                </a:ln>
                <a:solidFill>
                  <a:srgbClr val="6E6B6B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900" b="0" i="0" u="none" strike="noStrike" kern="0" cap="none" spc="-5" normalizeH="0" baseline="0" noProof="0" dirty="0">
                <a:ln>
                  <a:noFill/>
                </a:ln>
                <a:solidFill>
                  <a:srgbClr val="6E6B6B"/>
                </a:solidFill>
                <a:effectLst/>
                <a:uLnTx/>
                <a:uFillTx/>
                <a:latin typeface="Times New Roman"/>
                <a:cs typeface="Times New Roman"/>
              </a:rPr>
              <a:t>t</a:t>
            </a:r>
            <a:r>
              <a:rPr kumimoji="0" sz="900" b="0" i="0" u="none" strike="noStrike" kern="0" cap="none" spc="-180" normalizeH="0" baseline="0" noProof="0" dirty="0">
                <a:ln>
                  <a:noFill/>
                </a:ln>
                <a:solidFill>
                  <a:srgbClr val="6E6B6B"/>
                </a:solidFill>
                <a:effectLst/>
                <a:uLnTx/>
                <a:uFillTx/>
                <a:latin typeface="Times New Roman"/>
                <a:cs typeface="Times New Roman"/>
              </a:rPr>
              <a:t>i</a:t>
            </a:r>
            <a:r>
              <a:rPr kumimoji="0" sz="900" b="0" i="0" u="none" strike="noStrike" kern="0" cap="none" spc="-220" normalizeH="0" baseline="0" noProof="0" dirty="0">
                <a:ln>
                  <a:noFill/>
                </a:ln>
                <a:solidFill>
                  <a:srgbClr val="6E6B6B"/>
                </a:solidFill>
                <a:effectLst/>
                <a:uLnTx/>
                <a:uFillTx/>
                <a:latin typeface="Times New Roman"/>
                <a:cs typeface="Times New Roman"/>
              </a:rPr>
              <a:t>·</a:t>
            </a:r>
            <a:r>
              <a:rPr kumimoji="0" sz="900" b="0" i="0" u="none" strike="noStrike" kern="0" cap="none" spc="-20" normalizeH="0" baseline="0" noProof="0" dirty="0">
                <a:ln>
                  <a:noFill/>
                </a:ln>
                <a:solidFill>
                  <a:srgbClr val="6E6B6B"/>
                </a:solidFill>
                <a:effectLst/>
                <a:uLnTx/>
                <a:uFillTx/>
                <a:latin typeface="Times New Roman"/>
                <a:cs typeface="Times New Roman"/>
              </a:rPr>
              <a:t>i</a:t>
            </a:r>
            <a:r>
              <a:rPr kumimoji="0" sz="900" b="0" i="0" u="none" strike="noStrike" kern="0" cap="none" spc="-70" normalizeH="0" baseline="0" noProof="0" dirty="0">
                <a:ln>
                  <a:noFill/>
                </a:ln>
                <a:solidFill>
                  <a:srgbClr val="6E6B6B"/>
                </a:solidFill>
                <a:effectLst/>
                <a:uLnTx/>
                <a:uFillTx/>
                <a:latin typeface="Times New Roman"/>
                <a:cs typeface="Times New Roman"/>
              </a:rPr>
              <a:t>g</a:t>
            </a:r>
            <a:r>
              <a:rPr kumimoji="0" sz="900" b="0" i="0" u="none" strike="noStrike" kern="0" cap="none" spc="-65" normalizeH="0" baseline="0" noProof="0" dirty="0">
                <a:ln>
                  <a:noFill/>
                </a:ln>
                <a:solidFill>
                  <a:srgbClr val="4D494B"/>
                </a:solidFill>
                <a:effectLst/>
                <a:uLnTx/>
                <a:uFillTx/>
                <a:latin typeface="Times New Roman"/>
                <a:cs typeface="Times New Roman"/>
              </a:rPr>
              <a:t>l</a:t>
            </a:r>
            <a:r>
              <a:rPr kumimoji="0" sz="900" b="0" i="0" u="none" strike="noStrike" kern="0" cap="none" spc="15" normalizeH="0" baseline="0" noProof="0" dirty="0">
                <a:ln>
                  <a:noFill/>
                </a:ln>
                <a:solidFill>
                  <a:srgbClr val="6E6B6B"/>
                </a:solidFill>
                <a:effectLst/>
                <a:uLnTx/>
                <a:uFillTx/>
                <a:latin typeface="Times New Roman"/>
                <a:cs typeface="Times New Roman"/>
              </a:rPr>
              <a:t>yceride.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1691" y="6215320"/>
            <a:ext cx="2235200" cy="407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" marR="5080" lvl="0" indent="-6350" defTabSz="914400" eaLnBrk="1" fontAlgn="auto" latinLnBrk="0" hangingPunct="1">
              <a:lnSpc>
                <a:spcPct val="10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50" b="0" i="1" u="none" strike="noStrike" kern="0" cap="none" spc="-50" normalizeH="0" baseline="0" noProof="0" dirty="0">
                <a:ln>
                  <a:noFill/>
                </a:ln>
                <a:solidFill>
                  <a:srgbClr val="496980"/>
                </a:solidFill>
                <a:effectLst/>
                <a:uLnTx/>
                <a:uFillTx/>
                <a:latin typeface="Times New Roman"/>
                <a:cs typeface="Times New Roman"/>
              </a:rPr>
              <a:t>Helping </a:t>
            </a:r>
            <a:r>
              <a:rPr kumimoji="0" sz="1250" b="0" i="1" u="none" strike="noStrike" kern="0" cap="none" spc="-145" normalizeH="0" baseline="0" noProof="0" dirty="0">
                <a:ln>
                  <a:noFill/>
                </a:ln>
                <a:solidFill>
                  <a:srgbClr val="49698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250" b="0" i="1" u="none" strike="noStrike" kern="0" cap="none" spc="-125" normalizeH="0" baseline="0" noProof="0" dirty="0">
                <a:ln>
                  <a:noFill/>
                </a:ln>
                <a:solidFill>
                  <a:srgbClr val="496980"/>
                </a:solidFill>
                <a:effectLst/>
                <a:uLnTx/>
                <a:uFillTx/>
                <a:latin typeface="Times New Roman"/>
                <a:cs typeface="Times New Roman"/>
              </a:rPr>
              <a:t>C</a:t>
            </a:r>
            <a:r>
              <a:rPr kumimoji="0" sz="1250" b="0" i="1" u="none" strike="noStrike" kern="0" cap="none" spc="-60" normalizeH="0" baseline="0" noProof="0" dirty="0">
                <a:ln>
                  <a:noFill/>
                </a:ln>
                <a:solidFill>
                  <a:srgbClr val="496980"/>
                </a:solidFill>
                <a:effectLst/>
                <a:uLnTx/>
                <a:uFillTx/>
                <a:latin typeface="Times New Roman"/>
                <a:cs typeface="Times New Roman"/>
              </a:rPr>
              <a:t>ardiovascular</a:t>
            </a:r>
            <a:r>
              <a:rPr kumimoji="0" sz="1250" b="0" i="1" u="none" strike="noStrike" kern="0" cap="none" spc="50" normalizeH="0" baseline="0" noProof="0" dirty="0">
                <a:ln>
                  <a:noFill/>
                </a:ln>
                <a:solidFill>
                  <a:srgbClr val="49698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250" b="0" i="1" u="none" strike="noStrike" kern="0" cap="none" spc="-85" normalizeH="0" baseline="0" noProof="0" dirty="0">
                <a:ln>
                  <a:noFill/>
                </a:ln>
                <a:solidFill>
                  <a:srgbClr val="496980"/>
                </a:solidFill>
                <a:effectLst/>
                <a:uLnTx/>
                <a:uFillTx/>
                <a:latin typeface="Times New Roman"/>
                <a:cs typeface="Times New Roman"/>
              </a:rPr>
              <a:t>Professionals</a:t>
            </a:r>
            <a:r>
              <a:rPr kumimoji="0" sz="1250" b="0" i="1" u="none" strike="noStrike" kern="0" cap="none" spc="-50" normalizeH="0" baseline="0" noProof="0" dirty="0">
                <a:ln>
                  <a:noFill/>
                </a:ln>
                <a:solidFill>
                  <a:srgbClr val="49698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250" b="0" i="1" u="none" strike="noStrike" kern="0" cap="none" spc="-55" normalizeH="0" baseline="0" noProof="0" dirty="0">
                <a:ln>
                  <a:noFill/>
                </a:ln>
                <a:solidFill>
                  <a:srgbClr val="496980"/>
                </a:solidFill>
                <a:effectLst/>
                <a:uLnTx/>
                <a:uFillTx/>
                <a:latin typeface="Times New Roman"/>
                <a:cs typeface="Times New Roman"/>
              </a:rPr>
              <a:t>Learn.</a:t>
            </a:r>
            <a:r>
              <a:rPr kumimoji="0" sz="1250" b="0" i="1" u="none" strike="noStrike" kern="0" cap="none" spc="-5" normalizeH="0" baseline="0" noProof="0" dirty="0">
                <a:ln>
                  <a:noFill/>
                </a:ln>
                <a:solidFill>
                  <a:srgbClr val="49698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250" b="0" i="1" u="none" strike="noStrike" kern="0" cap="none" spc="-50" normalizeH="0" baseline="0" noProof="0" dirty="0">
                <a:ln>
                  <a:noFill/>
                </a:ln>
                <a:solidFill>
                  <a:srgbClr val="496980"/>
                </a:solidFill>
                <a:effectLst/>
                <a:uLnTx/>
                <a:uFillTx/>
                <a:latin typeface="Times New Roman"/>
                <a:cs typeface="Times New Roman"/>
              </a:rPr>
              <a:t>Advance.</a:t>
            </a:r>
            <a:r>
              <a:rPr kumimoji="0" sz="1250" b="0" i="1" u="none" strike="noStrike" kern="0" cap="none" spc="0" normalizeH="0" baseline="0" noProof="0" dirty="0">
                <a:ln>
                  <a:noFill/>
                </a:ln>
                <a:solidFill>
                  <a:srgbClr val="49698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250" b="0" i="1" u="none" strike="noStrike" kern="0" cap="none" spc="-114" normalizeH="0" baseline="0" noProof="0" dirty="0">
                <a:ln>
                  <a:noFill/>
                </a:ln>
                <a:solidFill>
                  <a:srgbClr val="49698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250" b="0" i="1" u="none" strike="noStrike" kern="0" cap="none" spc="-50" normalizeH="0" baseline="0" noProof="0" dirty="0">
                <a:ln>
                  <a:noFill/>
                </a:ln>
                <a:solidFill>
                  <a:srgbClr val="496980"/>
                </a:solidFill>
                <a:effectLst/>
                <a:uLnTx/>
                <a:uFillTx/>
                <a:latin typeface="Times New Roman"/>
                <a:cs typeface="Times New Roman"/>
              </a:rPr>
              <a:t>Hea</a:t>
            </a:r>
            <a:r>
              <a:rPr kumimoji="0" sz="1250" b="0" i="1" u="none" strike="noStrike" kern="0" cap="none" spc="45" normalizeH="0" baseline="0" noProof="0" dirty="0">
                <a:ln>
                  <a:noFill/>
                </a:ln>
                <a:solidFill>
                  <a:srgbClr val="496980"/>
                </a:solidFill>
                <a:effectLst/>
                <a:uLnTx/>
                <a:uFillTx/>
                <a:latin typeface="Times New Roman"/>
                <a:cs typeface="Times New Roman"/>
              </a:rPr>
              <a:t>l</a:t>
            </a:r>
            <a:r>
              <a:rPr kumimoji="0" sz="1250" b="0" i="1" u="none" strike="noStrike" kern="0" cap="none" spc="40" normalizeH="0" baseline="0" noProof="0" dirty="0">
                <a:ln>
                  <a:noFill/>
                </a:ln>
                <a:solidFill>
                  <a:srgbClr val="4D494B"/>
                </a:solidFill>
                <a:effectLst/>
                <a:uLnTx/>
                <a:uFillTx/>
                <a:latin typeface="Times New Roman"/>
                <a:cs typeface="Times New Roman"/>
              </a:rPr>
              <a:t>.</a:t>
            </a:r>
            <a:endParaRPr kumimoji="0" sz="12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769490" y="1335025"/>
          <a:ext cx="8647960" cy="31455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7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6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0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69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60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0624">
                <a:tc>
                  <a:txBody>
                    <a:bodyPr/>
                    <a:lstStyle/>
                    <a:p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24384">
                      <a:solidFill>
                        <a:srgbClr val="383434"/>
                      </a:solidFill>
                      <a:prstDash val="solid"/>
                    </a:lnT>
                    <a:lnB w="6096">
                      <a:solidFill>
                        <a:srgbClr val="3834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4345" marR="554990">
                        <a:lnSpc>
                          <a:spcPct val="125699"/>
                        </a:lnSpc>
                      </a:pPr>
                      <a:r>
                        <a:rPr sz="1000" dirty="0">
                          <a:solidFill>
                            <a:srgbClr val="262324"/>
                          </a:solidFill>
                          <a:latin typeface="Arial"/>
                          <a:cs typeface="Arial"/>
                        </a:rPr>
                        <a:t>All</a:t>
                      </a:r>
                      <a:r>
                        <a:rPr sz="1000" spc="30" dirty="0">
                          <a:solidFill>
                            <a:srgbClr val="26232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solidFill>
                            <a:srgbClr val="262324"/>
                          </a:solidFill>
                          <a:latin typeface="Times New Roman"/>
                          <a:cs typeface="Times New Roman"/>
                        </a:rPr>
                        <a:t>patients </a:t>
                      </a:r>
                      <a:r>
                        <a:rPr sz="1050" spc="15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050" spc="50" dirty="0">
                          <a:solidFill>
                            <a:srgbClr val="262324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050" spc="45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050" spc="-12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050" dirty="0">
                          <a:solidFill>
                            <a:srgbClr val="262324"/>
                          </a:solidFill>
                          <a:latin typeface="Times New Roman"/>
                          <a:cs typeface="Times New Roman"/>
                        </a:rPr>
                        <a:t>447)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4384">
                      <a:solidFill>
                        <a:srgbClr val="383434"/>
                      </a:solidFill>
                      <a:prstDash val="solid"/>
                    </a:lnT>
                    <a:lnB w="6096">
                      <a:solidFill>
                        <a:srgbClr val="3834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7520" marR="674370" indent="5715">
                        <a:lnSpc>
                          <a:spcPct val="125699"/>
                        </a:lnSpc>
                      </a:pPr>
                      <a:r>
                        <a:rPr sz="1050" dirty="0">
                          <a:solidFill>
                            <a:srgbClr val="262324"/>
                          </a:solidFill>
                          <a:latin typeface="Times New Roman"/>
                          <a:cs typeface="Times New Roman"/>
                        </a:rPr>
                        <a:t>Men </a:t>
                      </a:r>
                      <a:r>
                        <a:rPr sz="1050" spc="-35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050" spc="45" dirty="0">
                          <a:solidFill>
                            <a:srgbClr val="262324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050" spc="45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050" spc="-35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050" dirty="0">
                          <a:solidFill>
                            <a:srgbClr val="3A3636"/>
                          </a:solidFill>
                          <a:latin typeface="Times New Roman"/>
                          <a:cs typeface="Times New Roman"/>
                        </a:rPr>
                        <a:t>822)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4384">
                      <a:solidFill>
                        <a:srgbClr val="383434"/>
                      </a:solidFill>
                      <a:prstDash val="solid"/>
                    </a:lnT>
                    <a:lnB w="6096">
                      <a:solidFill>
                        <a:srgbClr val="3834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7520" marR="774700" indent="-6350">
                        <a:lnSpc>
                          <a:spcPct val="125699"/>
                        </a:lnSpc>
                      </a:pPr>
                      <a:r>
                        <a:rPr sz="1050" dirty="0">
                          <a:solidFill>
                            <a:srgbClr val="262324"/>
                          </a:solidFill>
                          <a:latin typeface="Times New Roman"/>
                          <a:cs typeface="Times New Roman"/>
                        </a:rPr>
                        <a:t>Women </a:t>
                      </a:r>
                      <a:r>
                        <a:rPr sz="1050" spc="2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050" spc="45" dirty="0">
                          <a:solidFill>
                            <a:srgbClr val="262324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=625)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4384">
                      <a:solidFill>
                        <a:srgbClr val="383434"/>
                      </a:solidFill>
                      <a:prstDash val="solid"/>
                    </a:lnT>
                    <a:lnB w="6096">
                      <a:solidFill>
                        <a:srgbClr val="3834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4345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262324"/>
                          </a:solidFill>
                          <a:latin typeface="Times New Roman"/>
                          <a:cs typeface="Times New Roman"/>
                        </a:rPr>
                        <a:t>P-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050" spc="10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50" spc="114" dirty="0">
                          <a:solidFill>
                            <a:srgbClr val="262324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050" dirty="0">
                          <a:solidFill>
                            <a:srgbClr val="262324"/>
                          </a:solidFill>
                          <a:latin typeface="Times New Roman"/>
                          <a:cs typeface="Times New Roman"/>
                        </a:rPr>
                        <a:t>ue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4384">
                      <a:solidFill>
                        <a:srgbClr val="383434"/>
                      </a:solidFill>
                      <a:prstDash val="solid"/>
                    </a:lnT>
                    <a:lnB w="6096">
                      <a:solidFill>
                        <a:srgbClr val="38343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5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3A3636"/>
                          </a:solidFill>
                          <a:latin typeface="Times New Roman"/>
                          <a:cs typeface="Times New Roman"/>
                        </a:rPr>
                        <a:t>Tot</a:t>
                      </a:r>
                      <a:r>
                        <a:rPr sz="1050" spc="45" dirty="0">
                          <a:solidFill>
                            <a:srgbClr val="3A3636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5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050" spc="95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cholester</a:t>
                      </a:r>
                      <a:r>
                        <a:rPr sz="1050" spc="105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5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l </a:t>
                      </a:r>
                      <a:r>
                        <a:rPr sz="1050" spc="-12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050" spc="55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sz="1050" spc="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5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050" spc="105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45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050" spc="45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5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050" spc="3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50" spc="-3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05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096">
                      <a:solidFill>
                        <a:srgbClr val="38343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98475">
                        <a:lnSpc>
                          <a:spcPct val="100000"/>
                        </a:lnSpc>
                      </a:pPr>
                      <a:r>
                        <a:rPr sz="1050" spc="12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67</a:t>
                      </a:r>
                      <a:r>
                        <a:rPr sz="1050" spc="4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050" spc="-135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50" spc="-95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85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050" spc="-1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050" spc="-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05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50" spc="-145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1050" spc="-45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05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096">
                      <a:solidFill>
                        <a:srgbClr val="38343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95934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50" spc="-95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66</a:t>
                      </a:r>
                      <a:r>
                        <a:rPr sz="1050" spc="95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050" spc="10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38-</a:t>
                      </a:r>
                      <a:r>
                        <a:rPr sz="1050" spc="9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1050" spc="-85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05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096">
                      <a:solidFill>
                        <a:srgbClr val="38343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95934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50" spc="-95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70</a:t>
                      </a:r>
                      <a:r>
                        <a:rPr sz="1050" spc="55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050" spc="-85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50" spc="-55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39</a:t>
                      </a:r>
                      <a:r>
                        <a:rPr sz="1050" spc="-8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1050" spc="-4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05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096">
                      <a:solidFill>
                        <a:srgbClr val="38343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74345">
                        <a:lnSpc>
                          <a:spcPct val="100000"/>
                        </a:lnSpc>
                      </a:pPr>
                      <a:r>
                        <a:rPr sz="1050" spc="2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050" spc="-14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04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096">
                      <a:solidFill>
                        <a:srgbClr val="383434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167"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tabLst>
                          <a:tab pos="521970" algn="l"/>
                        </a:tabLst>
                      </a:pPr>
                      <a:r>
                        <a:rPr sz="1050" dirty="0">
                          <a:solidFill>
                            <a:srgbClr val="3A3636"/>
                          </a:solidFill>
                          <a:latin typeface="Times New Roman"/>
                          <a:cs typeface="Times New Roman"/>
                        </a:rPr>
                        <a:t>TC	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200</a:t>
                      </a:r>
                      <a:r>
                        <a:rPr sz="1050" spc="8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45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5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050" spc="-2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50" spc="-14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050" spc="105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(%)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4345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24</a:t>
                      </a:r>
                      <a:r>
                        <a:rPr sz="1050" spc="-10" dirty="0">
                          <a:solidFill>
                            <a:srgbClr val="858283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050" dirty="0">
                          <a:solidFill>
                            <a:srgbClr val="3A3636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7520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23.2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7520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28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408"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3A3636"/>
                          </a:solidFill>
                          <a:latin typeface="Times New Roman"/>
                          <a:cs typeface="Times New Roman"/>
                        </a:rPr>
                        <a:t>TC</a:t>
                      </a:r>
                      <a:r>
                        <a:rPr sz="1050" spc="120" dirty="0">
                          <a:solidFill>
                            <a:srgbClr val="3A363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50" dirty="0">
                          <a:solidFill>
                            <a:srgbClr val="858283"/>
                          </a:solidFill>
                          <a:latin typeface="Times New Roman"/>
                          <a:cs typeface="Times New Roman"/>
                        </a:rPr>
                        <a:t>&lt;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200</a:t>
                      </a:r>
                      <a:r>
                        <a:rPr sz="1050" spc="8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45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5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050" spc="-2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50" spc="-14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050" spc="105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5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r>
                        <a:rPr sz="105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4345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050" spc="-55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050" spc="-200" dirty="0">
                          <a:solidFill>
                            <a:srgbClr val="858283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7520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050" spc="-2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050" spc="-9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7520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050" spc="-2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050" spc="-9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4345">
                        <a:lnSpc>
                          <a:spcPct val="100000"/>
                        </a:lnSpc>
                      </a:pPr>
                      <a:r>
                        <a:rPr sz="1050" spc="2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050" spc="-140" dirty="0">
                          <a:solidFill>
                            <a:srgbClr val="858283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01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119"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LDL-C </a:t>
                      </a:r>
                      <a:r>
                        <a:rPr sz="1050" spc="-85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050" spc="55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sz="1050" spc="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50" dirty="0">
                          <a:solidFill>
                            <a:srgbClr val="858283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050" spc="105" dirty="0">
                          <a:solidFill>
                            <a:srgbClr val="8582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45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5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050" spc="-2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50" spc="-3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05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4345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98</a:t>
                      </a:r>
                      <a:r>
                        <a:rPr sz="1050" spc="3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75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74-</a:t>
                      </a:r>
                      <a:r>
                        <a:rPr sz="1050" spc="9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23</a:t>
                      </a:r>
                      <a:r>
                        <a:rPr sz="105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7520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98</a:t>
                      </a:r>
                      <a:r>
                        <a:rPr sz="1050" spc="3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5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74-</a:t>
                      </a:r>
                      <a:r>
                        <a:rPr sz="1050" spc="9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22</a:t>
                      </a:r>
                      <a:r>
                        <a:rPr sz="1050" dirty="0">
                          <a:solidFill>
                            <a:srgbClr val="858283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934">
                        <a:lnSpc>
                          <a:spcPct val="100000"/>
                        </a:lnSpc>
                      </a:pPr>
                      <a:r>
                        <a:rPr sz="1000" spc="-35" dirty="0">
                          <a:solidFill>
                            <a:srgbClr val="4D494B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00</a:t>
                      </a:r>
                      <a:r>
                        <a:rPr sz="1050" spc="6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5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050" spc="-7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050" spc="15" dirty="0">
                          <a:solidFill>
                            <a:srgbClr val="262324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050" spc="25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24</a:t>
                      </a:r>
                      <a:r>
                        <a:rPr sz="105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4345">
                        <a:lnSpc>
                          <a:spcPct val="100000"/>
                        </a:lnSpc>
                      </a:pPr>
                      <a:r>
                        <a:rPr sz="1050" spc="2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050" spc="-90" dirty="0">
                          <a:solidFill>
                            <a:srgbClr val="858283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83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180975">
                        <a:lnSpc>
                          <a:spcPct val="100000"/>
                        </a:lnSpc>
                        <a:tabLst>
                          <a:tab pos="748030" algn="l"/>
                        </a:tabLst>
                      </a:pPr>
                      <a:r>
                        <a:rPr sz="1050" dirty="0">
                          <a:solidFill>
                            <a:srgbClr val="3A3636"/>
                          </a:solidFill>
                          <a:latin typeface="Times New Roman"/>
                          <a:cs typeface="Times New Roman"/>
                        </a:rPr>
                        <a:t>LDL-C	</a:t>
                      </a:r>
                      <a:r>
                        <a:rPr sz="1050" spc="12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30</a:t>
                      </a:r>
                      <a:r>
                        <a:rPr sz="1050" spc="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 m</a:t>
                      </a:r>
                      <a:r>
                        <a:rPr sz="105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050" spc="3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dL</a:t>
                      </a:r>
                      <a:r>
                        <a:rPr sz="1050" spc="45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(%)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4345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050" spc="45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050" spc="-90" dirty="0">
                          <a:solidFill>
                            <a:srgbClr val="858283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1170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20.4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7520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20.0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marL="180975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3A3636"/>
                          </a:solidFill>
                          <a:latin typeface="Times New Roman"/>
                          <a:cs typeface="Times New Roman"/>
                        </a:rPr>
                        <a:t>LDL-C </a:t>
                      </a:r>
                      <a:r>
                        <a:rPr sz="1050" spc="-85" dirty="0">
                          <a:solidFill>
                            <a:srgbClr val="3A363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dirty="0">
                          <a:solidFill>
                            <a:srgbClr val="858283"/>
                          </a:solidFill>
                          <a:latin typeface="Arial"/>
                          <a:cs typeface="Arial"/>
                        </a:rPr>
                        <a:t>&lt;</a:t>
                      </a:r>
                      <a:r>
                        <a:rPr sz="1250" spc="-225" dirty="0">
                          <a:solidFill>
                            <a:srgbClr val="85828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12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30</a:t>
                      </a:r>
                      <a:r>
                        <a:rPr sz="1050" spc="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 m</a:t>
                      </a:r>
                      <a:r>
                        <a:rPr sz="105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050" spc="3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dL</a:t>
                      </a:r>
                      <a:r>
                        <a:rPr sz="1050" spc="45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(%)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4345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050" spc="-2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1050" spc="-200" dirty="0">
                          <a:solidFill>
                            <a:srgbClr val="858283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7520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050" spc="-2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1050" spc="-9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1170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050" spc="-45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050" spc="-9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4345">
                        <a:lnSpc>
                          <a:spcPct val="100000"/>
                        </a:lnSpc>
                      </a:pPr>
                      <a:r>
                        <a:rPr sz="1050" spc="2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050" spc="-9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80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6087"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</a:pPr>
                      <a:r>
                        <a:rPr sz="1050" spc="125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DL-C </a:t>
                      </a:r>
                      <a:r>
                        <a:rPr sz="1050" spc="-95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3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IQ</a:t>
                      </a:r>
                      <a:r>
                        <a:rPr sz="1050" spc="2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5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050" spc="105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5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050" spc="45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5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050" spc="3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50" spc="2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05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0695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36</a:t>
                      </a:r>
                      <a:r>
                        <a:rPr sz="1050" spc="55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75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31</a:t>
                      </a:r>
                      <a:r>
                        <a:rPr sz="1050" spc="-12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.5-4</a:t>
                      </a:r>
                      <a:r>
                        <a:rPr sz="1050" spc="-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05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7520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36</a:t>
                      </a:r>
                      <a:r>
                        <a:rPr sz="1050" spc="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5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050" spc="45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50" spc="-18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050" spc="6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5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1170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40</a:t>
                      </a:r>
                      <a:r>
                        <a:rPr sz="1050" spc="3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25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34-4</a:t>
                      </a:r>
                      <a:r>
                        <a:rPr sz="1050" spc="-1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05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4345">
                        <a:lnSpc>
                          <a:spcPct val="100000"/>
                        </a:lnSpc>
                      </a:pPr>
                      <a:r>
                        <a:rPr sz="1050" spc="2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050" spc="-90" dirty="0">
                          <a:solidFill>
                            <a:srgbClr val="858283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001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7263">
                <a:tc>
                  <a:txBody>
                    <a:bodyPr/>
                    <a:lstStyle/>
                    <a:p>
                      <a:pPr marL="180975">
                        <a:lnSpc>
                          <a:spcPct val="100000"/>
                        </a:lnSpc>
                        <a:tabLst>
                          <a:tab pos="753745" algn="l"/>
                        </a:tabLst>
                      </a:pP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050" spc="-9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DL-C	40</a:t>
                      </a:r>
                      <a:r>
                        <a:rPr sz="1050" spc="8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5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050" spc="3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50" spc="-14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050" spc="10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(%)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0695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050" spc="-9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50" spc="-145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.4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7520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050" spc="-2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050" spc="-9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1170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050" spc="5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050" spc="-9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408">
                <a:tc>
                  <a:txBody>
                    <a:bodyPr/>
                    <a:lstStyle/>
                    <a:p>
                      <a:pPr marL="180975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3A3636"/>
                          </a:solidFill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050" spc="-90" dirty="0">
                          <a:solidFill>
                            <a:srgbClr val="3A363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solidFill>
                            <a:srgbClr val="3A3636"/>
                          </a:solidFill>
                          <a:latin typeface="Times New Roman"/>
                          <a:cs typeface="Times New Roman"/>
                        </a:rPr>
                        <a:t>DL-C </a:t>
                      </a:r>
                      <a:r>
                        <a:rPr sz="1050" spc="-95" dirty="0">
                          <a:solidFill>
                            <a:srgbClr val="3A363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5" dirty="0">
                          <a:solidFill>
                            <a:srgbClr val="858283"/>
                          </a:solidFill>
                          <a:latin typeface="Times New Roman"/>
                          <a:cs typeface="Times New Roman"/>
                        </a:rPr>
                        <a:t>&lt;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40</a:t>
                      </a:r>
                      <a:r>
                        <a:rPr sz="1050" spc="8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mg</a:t>
                      </a:r>
                      <a:r>
                        <a:rPr sz="1050" spc="55" dirty="0">
                          <a:solidFill>
                            <a:srgbClr val="858283"/>
                          </a:solidFill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50" spc="-14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050" spc="10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(%)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4345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050" spc="-55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050" spc="-200" dirty="0">
                          <a:solidFill>
                            <a:srgbClr val="858283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7520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050" spc="-2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050" spc="-9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7520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3A3636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050" spc="20" dirty="0">
                          <a:solidFill>
                            <a:srgbClr val="3A3636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05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050" spc="-16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D494B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4345">
                        <a:lnSpc>
                          <a:spcPct val="100000"/>
                        </a:lnSpc>
                      </a:pPr>
                      <a:r>
                        <a:rPr sz="1050" spc="2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050" spc="-14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001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8119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3A3636"/>
                          </a:solidFill>
                          <a:latin typeface="Times New Roman"/>
                          <a:cs typeface="Times New Roman"/>
                        </a:rPr>
                        <a:t>Tr</a:t>
                      </a:r>
                      <a:r>
                        <a:rPr sz="1050" spc="10" dirty="0">
                          <a:solidFill>
                            <a:srgbClr val="3A3636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5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gl</a:t>
                      </a:r>
                      <a:r>
                        <a:rPr sz="1050" spc="4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050" spc="4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50" spc="10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ide</a:t>
                      </a:r>
                      <a:r>
                        <a:rPr sz="1050" spc="85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3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IQ</a:t>
                      </a:r>
                      <a:r>
                        <a:rPr sz="1050" spc="2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5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050" spc="105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5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050" spc="45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5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050" spc="3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50" spc="-14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2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05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8475">
                        <a:lnSpc>
                          <a:spcPct val="100000"/>
                        </a:lnSpc>
                      </a:pPr>
                      <a:r>
                        <a:rPr sz="1050" spc="12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50</a:t>
                      </a:r>
                      <a:r>
                        <a:rPr sz="1050" spc="95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050" spc="-135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50" spc="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12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50" spc="-85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050" spc="-195" dirty="0">
                          <a:solidFill>
                            <a:srgbClr val="262324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1050" spc="5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05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934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50" spc="5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solidFill>
                            <a:srgbClr val="3A3636"/>
                          </a:solidFill>
                          <a:latin typeface="Times New Roman"/>
                          <a:cs typeface="Times New Roman"/>
                        </a:rPr>
                        <a:t>50</a:t>
                      </a:r>
                      <a:r>
                        <a:rPr sz="1050" spc="95" dirty="0">
                          <a:solidFill>
                            <a:srgbClr val="3A363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050" spc="-135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50" spc="10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25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050" spc="-2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1050" spc="5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05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934">
                        <a:lnSpc>
                          <a:spcPct val="100000"/>
                        </a:lnSpc>
                      </a:pPr>
                      <a:r>
                        <a:rPr sz="1050" spc="12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050" spc="-105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I </a:t>
                      </a:r>
                      <a:r>
                        <a:rPr sz="1050" spc="4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050" spc="-85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I </a:t>
                      </a:r>
                      <a:r>
                        <a:rPr sz="1050" spc="-105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12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050" spc="-114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1050" spc="-4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05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4345">
                        <a:lnSpc>
                          <a:spcPct val="100000"/>
                        </a:lnSpc>
                      </a:pPr>
                      <a:r>
                        <a:rPr sz="1050" spc="2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050" spc="-90" dirty="0">
                          <a:solidFill>
                            <a:srgbClr val="858283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64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4215"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3A3636"/>
                          </a:solidFill>
                          <a:latin typeface="Times New Roman"/>
                          <a:cs typeface="Times New Roman"/>
                        </a:rPr>
                        <a:t>TG </a:t>
                      </a:r>
                      <a:r>
                        <a:rPr sz="1050" spc="-125" dirty="0">
                          <a:solidFill>
                            <a:srgbClr val="3A363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858283"/>
                          </a:solidFill>
                          <a:latin typeface="Times New Roman"/>
                          <a:cs typeface="Times New Roman"/>
                        </a:rPr>
                        <a:t>:2::</a:t>
                      </a:r>
                      <a:r>
                        <a:rPr sz="900" spc="-20" dirty="0">
                          <a:solidFill>
                            <a:srgbClr val="8582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12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50</a:t>
                      </a:r>
                      <a:r>
                        <a:rPr sz="1050" spc="4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95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5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050" spc="3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dL</a:t>
                      </a:r>
                      <a:r>
                        <a:rPr sz="1050" spc="9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(%)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4345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050" spc="-3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050" spc="-155" dirty="0">
                          <a:solidFill>
                            <a:srgbClr val="858283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7520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3A3636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050" spc="-30" dirty="0">
                          <a:solidFill>
                            <a:srgbClr val="3A3636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05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050" spc="-16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solidFill>
                            <a:srgbClr val="3A3636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7520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3A3636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050" spc="85" dirty="0">
                          <a:solidFill>
                            <a:srgbClr val="3A3636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50" spc="-9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3A3636"/>
                          </a:solidFill>
                          <a:latin typeface="Times New Roman"/>
                          <a:cs typeface="Times New Roman"/>
                        </a:rPr>
                        <a:t>TG </a:t>
                      </a:r>
                      <a:r>
                        <a:rPr sz="1050" spc="-125" dirty="0">
                          <a:solidFill>
                            <a:srgbClr val="3A363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solidFill>
                            <a:srgbClr val="858283"/>
                          </a:solidFill>
                          <a:latin typeface="Times New Roman"/>
                          <a:cs typeface="Times New Roman"/>
                        </a:rPr>
                        <a:t>&lt;</a:t>
                      </a:r>
                      <a:r>
                        <a:rPr sz="1050" spc="-20" dirty="0">
                          <a:solidFill>
                            <a:srgbClr val="8582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12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50" dirty="0">
                          <a:solidFill>
                            <a:srgbClr val="3A3636"/>
                          </a:solidFill>
                          <a:latin typeface="Times New Roman"/>
                          <a:cs typeface="Times New Roman"/>
                        </a:rPr>
                        <a:t>50</a:t>
                      </a:r>
                      <a:r>
                        <a:rPr sz="1050" spc="40" dirty="0">
                          <a:solidFill>
                            <a:srgbClr val="3A363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95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5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050" spc="3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dL</a:t>
                      </a:r>
                      <a:r>
                        <a:rPr sz="1050" spc="9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65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050" spc="-5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r>
                        <a:rPr sz="105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7995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050" spc="-5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1050" spc="-200" dirty="0">
                          <a:solidFill>
                            <a:srgbClr val="858283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1170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49.9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1170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050" spc="-15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.8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4345">
                        <a:lnSpc>
                          <a:spcPct val="100000"/>
                        </a:lnSpc>
                      </a:pPr>
                      <a:r>
                        <a:rPr sz="1050" spc="2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050" spc="-9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63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1316"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3A3636"/>
                          </a:solidFill>
                          <a:latin typeface="Times New Roman"/>
                          <a:cs typeface="Times New Roman"/>
                        </a:rPr>
                        <a:t>Dysli</a:t>
                      </a:r>
                      <a:r>
                        <a:rPr sz="1050" spc="-125" dirty="0">
                          <a:solidFill>
                            <a:srgbClr val="3A363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25" dirty="0">
                          <a:solidFill>
                            <a:srgbClr val="3A3636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50" spc="65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dem</a:t>
                      </a:r>
                      <a:r>
                        <a:rPr sz="1050" spc="2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5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a*</a:t>
                      </a:r>
                      <a:r>
                        <a:rPr sz="1050" spc="2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(%)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096">
                      <a:solidFill>
                        <a:srgbClr val="3834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4345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050" spc="-85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050" spc="-10" dirty="0">
                          <a:solidFill>
                            <a:srgbClr val="858283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050" dirty="0">
                          <a:solidFill>
                            <a:srgbClr val="262324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096">
                      <a:solidFill>
                        <a:srgbClr val="3834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7520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86.4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096">
                      <a:solidFill>
                        <a:srgbClr val="3834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7520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050" spc="3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1050" spc="-90" dirty="0">
                          <a:solidFill>
                            <a:srgbClr val="6E6B6B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096">
                      <a:solidFill>
                        <a:srgbClr val="3834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4345">
                        <a:lnSpc>
                          <a:spcPct val="100000"/>
                        </a:lnSpc>
                      </a:pPr>
                      <a:r>
                        <a:rPr sz="1050" spc="2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050" spc="-140" dirty="0">
                          <a:solidFill>
                            <a:srgbClr val="858283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050" dirty="0">
                          <a:solidFill>
                            <a:srgbClr val="4D494B"/>
                          </a:solidFill>
                          <a:latin typeface="Times New Roman"/>
                          <a:cs typeface="Times New Roman"/>
                        </a:rPr>
                        <a:t>001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096">
                      <a:solidFill>
                        <a:srgbClr val="38343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5633663"/>
            <a:ext cx="1828800" cy="12184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947022"/>
            <a:ext cx="1026671" cy="87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8159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8410" y="5994868"/>
            <a:ext cx="743712" cy="7315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45152" y="682751"/>
            <a:ext cx="1133855" cy="7680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01184" y="1719073"/>
            <a:ext cx="1097280" cy="7924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42560" y="1133855"/>
            <a:ext cx="628015" cy="0"/>
          </a:xfrm>
          <a:custGeom>
            <a:avLst/>
            <a:gdLst/>
            <a:ahLst/>
            <a:cxnLst/>
            <a:rect l="l" t="t" r="r" b="b"/>
            <a:pathLst>
              <a:path w="628014">
                <a:moveTo>
                  <a:pt x="0" y="0"/>
                </a:moveTo>
                <a:lnTo>
                  <a:pt x="627888" y="0"/>
                </a:lnTo>
              </a:path>
            </a:pathLst>
          </a:custGeom>
          <a:ln w="30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42560" y="1292352"/>
            <a:ext cx="628015" cy="0"/>
          </a:xfrm>
          <a:custGeom>
            <a:avLst/>
            <a:gdLst/>
            <a:ahLst/>
            <a:cxnLst/>
            <a:rect l="l" t="t" r="r" b="b"/>
            <a:pathLst>
              <a:path w="628014">
                <a:moveTo>
                  <a:pt x="0" y="0"/>
                </a:moveTo>
                <a:lnTo>
                  <a:pt x="627888" y="0"/>
                </a:lnTo>
              </a:path>
            </a:pathLst>
          </a:custGeom>
          <a:ln w="42672">
            <a:solidFill>
              <a:srgbClr val="9C3B3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24271" y="1496567"/>
            <a:ext cx="396240" cy="0"/>
          </a:xfrm>
          <a:custGeom>
            <a:avLst/>
            <a:gdLst/>
            <a:ahLst/>
            <a:cxnLst/>
            <a:rect l="l" t="t" r="r" b="b"/>
            <a:pathLst>
              <a:path w="396239">
                <a:moveTo>
                  <a:pt x="0" y="0"/>
                </a:moveTo>
                <a:lnTo>
                  <a:pt x="396239" y="0"/>
                </a:lnTo>
              </a:path>
            </a:pathLst>
          </a:custGeom>
          <a:ln w="6096">
            <a:solidFill>
              <a:srgbClr val="D86774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24271" y="1642872"/>
            <a:ext cx="426720" cy="0"/>
          </a:xfrm>
          <a:custGeom>
            <a:avLst/>
            <a:gdLst/>
            <a:ahLst/>
            <a:cxnLst/>
            <a:rect l="l" t="t" r="r" b="b"/>
            <a:pathLst>
              <a:path w="426720">
                <a:moveTo>
                  <a:pt x="0" y="0"/>
                </a:moveTo>
                <a:lnTo>
                  <a:pt x="426719" y="0"/>
                </a:lnTo>
              </a:path>
            </a:pathLst>
          </a:custGeom>
          <a:ln w="6096">
            <a:solidFill>
              <a:srgbClr val="D8838C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42560" y="1908048"/>
            <a:ext cx="628015" cy="0"/>
          </a:xfrm>
          <a:custGeom>
            <a:avLst/>
            <a:gdLst/>
            <a:ahLst/>
            <a:cxnLst/>
            <a:rect l="l" t="t" r="r" b="b"/>
            <a:pathLst>
              <a:path w="628014">
                <a:moveTo>
                  <a:pt x="0" y="0"/>
                </a:moveTo>
                <a:lnTo>
                  <a:pt x="627888" y="0"/>
                </a:lnTo>
              </a:path>
            </a:pathLst>
          </a:custGeom>
          <a:ln w="42672">
            <a:solidFill>
              <a:srgbClr val="A85454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242560" y="2206751"/>
            <a:ext cx="628015" cy="0"/>
          </a:xfrm>
          <a:custGeom>
            <a:avLst/>
            <a:gdLst/>
            <a:ahLst/>
            <a:cxnLst/>
            <a:rect l="l" t="t" r="r" b="b"/>
            <a:pathLst>
              <a:path w="628014">
                <a:moveTo>
                  <a:pt x="0" y="0"/>
                </a:moveTo>
                <a:lnTo>
                  <a:pt x="627888" y="0"/>
                </a:lnTo>
              </a:path>
            </a:pathLst>
          </a:custGeom>
          <a:ln w="42672">
            <a:solidFill>
              <a:srgbClr val="A33B3B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224271" y="2414016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39" y="0"/>
                </a:lnTo>
              </a:path>
            </a:pathLst>
          </a:custGeom>
          <a:ln w="18288">
            <a:solidFill>
              <a:srgbClr val="D8747C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242560" y="3151632"/>
            <a:ext cx="628015" cy="0"/>
          </a:xfrm>
          <a:custGeom>
            <a:avLst/>
            <a:gdLst/>
            <a:ahLst/>
            <a:cxnLst/>
            <a:rect l="l" t="t" r="r" b="b"/>
            <a:pathLst>
              <a:path w="628014">
                <a:moveTo>
                  <a:pt x="0" y="0"/>
                </a:moveTo>
                <a:lnTo>
                  <a:pt x="627888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224272" y="3493008"/>
            <a:ext cx="664845" cy="0"/>
          </a:xfrm>
          <a:custGeom>
            <a:avLst/>
            <a:gdLst/>
            <a:ahLst/>
            <a:cxnLst/>
            <a:rect l="l" t="t" r="r" b="b"/>
            <a:pathLst>
              <a:path w="664845">
                <a:moveTo>
                  <a:pt x="0" y="0"/>
                </a:moveTo>
                <a:lnTo>
                  <a:pt x="664463" y="0"/>
                </a:lnTo>
              </a:path>
            </a:pathLst>
          </a:custGeom>
          <a:ln w="12192">
            <a:solidFill>
              <a:srgbClr val="CF5764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242560" y="4130041"/>
            <a:ext cx="628015" cy="116205"/>
          </a:xfrm>
          <a:custGeom>
            <a:avLst/>
            <a:gdLst/>
            <a:ahLst/>
            <a:cxnLst/>
            <a:rect l="l" t="t" r="r" b="b"/>
            <a:pathLst>
              <a:path w="628014" h="116204">
                <a:moveTo>
                  <a:pt x="0" y="0"/>
                </a:moveTo>
                <a:lnTo>
                  <a:pt x="627888" y="0"/>
                </a:lnTo>
                <a:lnTo>
                  <a:pt x="627888" y="115824"/>
                </a:lnTo>
                <a:lnTo>
                  <a:pt x="0" y="115824"/>
                </a:lnTo>
                <a:lnTo>
                  <a:pt x="0" y="0"/>
                </a:lnTo>
                <a:close/>
              </a:path>
            </a:pathLst>
          </a:custGeom>
          <a:solidFill>
            <a:srgbClr val="AF383B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870448" y="4352544"/>
            <a:ext cx="329565" cy="0"/>
          </a:xfrm>
          <a:custGeom>
            <a:avLst/>
            <a:gdLst/>
            <a:ahLst/>
            <a:cxnLst/>
            <a:rect l="l" t="t" r="r" b="b"/>
            <a:pathLst>
              <a:path w="329564">
                <a:moveTo>
                  <a:pt x="0" y="0"/>
                </a:moveTo>
                <a:lnTo>
                  <a:pt x="329184" y="0"/>
                </a:lnTo>
              </a:path>
            </a:pathLst>
          </a:custGeom>
          <a:ln w="487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242560" y="4504944"/>
            <a:ext cx="628015" cy="0"/>
          </a:xfrm>
          <a:custGeom>
            <a:avLst/>
            <a:gdLst/>
            <a:ahLst/>
            <a:cxnLst/>
            <a:rect l="l" t="t" r="r" b="b"/>
            <a:pathLst>
              <a:path w="628014">
                <a:moveTo>
                  <a:pt x="0" y="0"/>
                </a:moveTo>
                <a:lnTo>
                  <a:pt x="627888" y="0"/>
                </a:lnTo>
              </a:path>
            </a:pathLst>
          </a:custGeom>
          <a:ln w="67056">
            <a:solidFill>
              <a:srgbClr val="A3383B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870448" y="4504944"/>
            <a:ext cx="329565" cy="0"/>
          </a:xfrm>
          <a:custGeom>
            <a:avLst/>
            <a:gdLst/>
            <a:ahLst/>
            <a:cxnLst/>
            <a:rect l="l" t="t" r="r" b="b"/>
            <a:pathLst>
              <a:path w="329564">
                <a:moveTo>
                  <a:pt x="0" y="0"/>
                </a:moveTo>
                <a:lnTo>
                  <a:pt x="329184" y="0"/>
                </a:lnTo>
              </a:path>
            </a:pathLst>
          </a:custGeom>
          <a:ln w="487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199632" y="4504944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242560" y="4657344"/>
            <a:ext cx="628015" cy="0"/>
          </a:xfrm>
          <a:custGeom>
            <a:avLst/>
            <a:gdLst/>
            <a:ahLst/>
            <a:cxnLst/>
            <a:rect l="l" t="t" r="r" b="b"/>
            <a:pathLst>
              <a:path w="628014">
                <a:moveTo>
                  <a:pt x="0" y="0"/>
                </a:moveTo>
                <a:lnTo>
                  <a:pt x="627888" y="0"/>
                </a:lnTo>
              </a:path>
            </a:pathLst>
          </a:custGeom>
          <a:ln w="67056">
            <a:solidFill>
              <a:srgbClr val="931313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852159" y="4703064"/>
            <a:ext cx="365760" cy="0"/>
          </a:xfrm>
          <a:custGeom>
            <a:avLst/>
            <a:gdLst/>
            <a:ahLst/>
            <a:cxnLst/>
            <a:rect l="l" t="t" r="r" b="b"/>
            <a:pathLst>
              <a:path w="365760">
                <a:moveTo>
                  <a:pt x="0" y="0"/>
                </a:moveTo>
                <a:lnTo>
                  <a:pt x="365760" y="0"/>
                </a:lnTo>
              </a:path>
            </a:pathLst>
          </a:custGeom>
          <a:ln w="6096">
            <a:solidFill>
              <a:srgbClr val="DB909C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199632" y="4657344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487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242560" y="4821935"/>
            <a:ext cx="628015" cy="0"/>
          </a:xfrm>
          <a:custGeom>
            <a:avLst/>
            <a:gdLst/>
            <a:ahLst/>
            <a:cxnLst/>
            <a:rect l="l" t="t" r="r" b="b"/>
            <a:pathLst>
              <a:path w="628014">
                <a:moveTo>
                  <a:pt x="0" y="0"/>
                </a:moveTo>
                <a:lnTo>
                  <a:pt x="627888" y="0"/>
                </a:lnTo>
              </a:path>
            </a:pathLst>
          </a:custGeom>
          <a:ln w="42672">
            <a:solidFill>
              <a:srgbClr val="BC7777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870448" y="4821935"/>
            <a:ext cx="329565" cy="0"/>
          </a:xfrm>
          <a:custGeom>
            <a:avLst/>
            <a:gdLst/>
            <a:ahLst/>
            <a:cxnLst/>
            <a:rect l="l" t="t" r="r" b="b"/>
            <a:pathLst>
              <a:path w="329564">
                <a:moveTo>
                  <a:pt x="0" y="0"/>
                </a:moveTo>
                <a:lnTo>
                  <a:pt x="329184" y="0"/>
                </a:lnTo>
              </a:path>
            </a:pathLst>
          </a:custGeom>
          <a:ln w="67056">
            <a:solidFill>
              <a:srgbClr val="B86064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333745" y="4870703"/>
            <a:ext cx="573405" cy="0"/>
          </a:xfrm>
          <a:custGeom>
            <a:avLst/>
            <a:gdLst/>
            <a:ahLst/>
            <a:cxnLst/>
            <a:rect l="l" t="t" r="r" b="b"/>
            <a:pathLst>
              <a:path w="573404">
                <a:moveTo>
                  <a:pt x="0" y="0"/>
                </a:moveTo>
                <a:lnTo>
                  <a:pt x="573023" y="0"/>
                </a:lnTo>
              </a:path>
            </a:pathLst>
          </a:custGeom>
          <a:ln w="12192">
            <a:solidFill>
              <a:srgbClr val="D85B67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352033" y="4968240"/>
            <a:ext cx="536575" cy="0"/>
          </a:xfrm>
          <a:custGeom>
            <a:avLst/>
            <a:gdLst/>
            <a:ahLst/>
            <a:cxnLst/>
            <a:rect l="l" t="t" r="r" b="b"/>
            <a:pathLst>
              <a:path w="536575">
                <a:moveTo>
                  <a:pt x="0" y="0"/>
                </a:moveTo>
                <a:lnTo>
                  <a:pt x="536447" y="0"/>
                </a:lnTo>
              </a:path>
            </a:pathLst>
          </a:custGeom>
          <a:ln w="67056">
            <a:solidFill>
              <a:srgbClr val="DBA0A3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888479" y="4968240"/>
            <a:ext cx="744220" cy="0"/>
          </a:xfrm>
          <a:custGeom>
            <a:avLst/>
            <a:gdLst/>
            <a:ahLst/>
            <a:cxnLst/>
            <a:rect l="l" t="t" r="r" b="b"/>
            <a:pathLst>
              <a:path w="744220">
                <a:moveTo>
                  <a:pt x="0" y="0"/>
                </a:moveTo>
                <a:lnTo>
                  <a:pt x="743712" y="0"/>
                </a:lnTo>
              </a:path>
            </a:pathLst>
          </a:custGeom>
          <a:ln w="42672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632191" y="4968240"/>
            <a:ext cx="280670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41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522468" y="425983"/>
            <a:ext cx="672465" cy="146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7980" marR="0" lvl="0" indent="-33528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5660"/>
              </a:buClr>
              <a:buSzTx/>
              <a:buFont typeface="Arial"/>
              <a:buChar char="•"/>
              <a:tabLst>
                <a:tab pos="347980" algn="l"/>
              </a:tabLst>
              <a:defRPr/>
            </a:pPr>
            <a:r>
              <a:rPr kumimoji="0" sz="950" b="0" i="0" u="none" strike="noStrike" kern="0" cap="none" spc="20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Arial"/>
                <a:cs typeface="Arial"/>
              </a:rPr>
              <a:t>M</a:t>
            </a:r>
            <a:r>
              <a:rPr kumimoji="0" sz="950" b="0" i="0" u="none" strike="noStrike" kern="0" cap="none" spc="-5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950" b="0" i="0" u="none" strike="noStrike" kern="0" cap="none" spc="-25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Arial"/>
                <a:cs typeface="Arial"/>
              </a:rPr>
              <a:t>l</a:t>
            </a:r>
            <a:r>
              <a:rPr kumimoji="0" sz="950" b="0" i="0" u="none" strike="noStrike" kern="0" cap="none" spc="434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650229" y="457144"/>
            <a:ext cx="785495" cy="146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0" u="none" strike="noStrike" kern="0" cap="none" spc="1580" normalizeH="0" baseline="0" noProof="0" dirty="0">
                <a:ln>
                  <a:noFill/>
                </a:ln>
                <a:solidFill>
                  <a:srgbClr val="900A0A"/>
                </a:solidFill>
                <a:effectLst/>
                <a:uLnTx/>
                <a:uFillTx/>
                <a:latin typeface="Times New Roman"/>
                <a:cs typeface="Times New Roman"/>
              </a:rPr>
              <a:t>-</a:t>
            </a:r>
            <a:r>
              <a:rPr kumimoji="0" sz="950" b="0" i="0" u="none" strike="noStrike" kern="0" cap="none" spc="35" normalizeH="0" baseline="0" noProof="0" dirty="0">
                <a:ln>
                  <a:noFill/>
                </a:ln>
                <a:solidFill>
                  <a:srgbClr val="900A0A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950" b="0" i="0" u="none" strike="noStrike" kern="0" cap="none" spc="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Times New Roman"/>
                <a:cs typeface="Times New Roman"/>
              </a:rPr>
              <a:t>felT\</a:t>
            </a:r>
            <a:r>
              <a:rPr kumimoji="0" sz="950" b="0" i="0" u="none" strike="noStrike" kern="0" cap="none" spc="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Times New Roman"/>
                <a:cs typeface="Times New Roman"/>
              </a:rPr>
              <a:t>I</a:t>
            </a:r>
            <a:r>
              <a:rPr kumimoji="0" sz="950" b="0" i="0" u="none" strike="noStrike" kern="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950" b="0" i="0" u="none" strike="noStrike" kern="0" cap="none" spc="-1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Times New Roman"/>
                <a:cs typeface="Times New Roman"/>
              </a:rPr>
              <a:t>RS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589779" y="988717"/>
            <a:ext cx="375920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0" cap="none" spc="-9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cs typeface="Arial"/>
              </a:rPr>
              <a:t>t-ranoe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272789" y="1081538"/>
            <a:ext cx="696595" cy="859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 marR="0" lvl="0" indent="0" defTabSz="914400" eaLnBrk="1" fontAlgn="auto" latinLnBrk="0" hangingPunct="1">
              <a:lnSpc>
                <a:spcPts val="18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00" b="0" i="0" u="none" strike="noStrike" kern="0" cap="none" spc="-33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Times New Roman"/>
                <a:cs typeface="Times New Roman"/>
              </a:rPr>
              <a:t>r</a:t>
            </a:r>
            <a:r>
              <a:rPr kumimoji="0" sz="1700" b="0" i="0" u="none" strike="noStrike" kern="0" cap="none" spc="55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Times New Roman"/>
                <a:cs typeface="Times New Roman"/>
              </a:rPr>
              <a:t>,</a:t>
            </a:r>
            <a:r>
              <a:rPr kumimoji="0" sz="1700" b="0" i="0" u="none" strike="noStrike" kern="0" cap="none" spc="0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100" b="0" i="0" u="none" strike="noStrike" kern="0" cap="none" spc="-1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Arial"/>
                <a:cs typeface="Arial"/>
              </a:rPr>
              <a:t>l</a:t>
            </a:r>
            <a:r>
              <a:rPr kumimoji="0" sz="1100" b="0" i="0" u="none" strike="noStrike" kern="0" cap="none" spc="25" normalizeH="0" baseline="0" noProof="0" dirty="0">
                <a:ln>
                  <a:noFill/>
                </a:ln>
                <a:solidFill>
                  <a:srgbClr val="8E8E8E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1100" b="0" i="0" u="none" strike="noStrike" kern="0" cap="none" spc="-5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Arial"/>
                <a:cs typeface="Arial"/>
              </a:rPr>
              <a:t>u:rl</a:t>
            </a:r>
            <a:r>
              <a:rPr kumimoji="0" sz="1100" b="0" i="0" u="none" strike="noStrike" kern="0" cap="none" spc="-14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1100" b="0" i="0" u="none" strike="noStrike" kern="0" cap="none" spc="-2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Arial"/>
                <a:cs typeface="Arial"/>
              </a:rPr>
              <a:t>n</a:t>
            </a:r>
            <a:r>
              <a:rPr kumimoji="0" sz="1100" b="0" i="0" u="none" strike="noStrike" kern="0" cap="none" spc="-155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Arial"/>
                <a:cs typeface="Arial"/>
              </a:rPr>
              <a:t>d</a:t>
            </a:r>
            <a:r>
              <a:rPr kumimoji="0" sz="1100" b="0" i="0" u="none" strike="noStrike" kern="0" cap="none" spc="-12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Arial"/>
                <a:cs typeface="Arial"/>
              </a:rPr>
              <a:t>s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84175" marR="0" lvl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9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Times New Roman"/>
                <a:cs typeface="Times New Roman"/>
              </a:rPr>
              <a:t>Spain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238125" marR="0" lvl="0" indent="0" defTabSz="914400" eaLnBrk="1" fontAlgn="auto" latinLnBrk="0" hangingPunct="1">
              <a:lnSpc>
                <a:spcPts val="11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-165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Arial"/>
                <a:cs typeface="Arial"/>
              </a:rPr>
              <a:t>P</a:t>
            </a:r>
            <a:r>
              <a:rPr kumimoji="0" sz="1100" b="0" i="0" u="none" strike="noStrike" kern="0" cap="none" spc="-19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Arial"/>
                <a:cs typeface="Arial"/>
              </a:rPr>
              <a:t>u</a:t>
            </a:r>
            <a:r>
              <a:rPr kumimoji="0" sz="1100" b="0" i="0" u="none" strike="noStrike" kern="0" cap="none" spc="-75" normalizeH="0" baseline="0" noProof="0" dirty="0">
                <a:ln>
                  <a:noFill/>
                </a:ln>
                <a:solidFill>
                  <a:srgbClr val="8E8E8E"/>
                </a:solidFill>
                <a:effectLst/>
                <a:uLnTx/>
                <a:uFillTx/>
                <a:latin typeface="Arial"/>
                <a:cs typeface="Arial"/>
              </a:rPr>
              <a:t>,</a:t>
            </a:r>
            <a:r>
              <a:rPr kumimoji="0" sz="1100" b="0" i="0" u="none" strike="noStrike" kern="0" cap="none" spc="-65" normalizeH="0" baseline="0" noProof="0" dirty="0">
                <a:ln>
                  <a:noFill/>
                </a:ln>
                <a:solidFill>
                  <a:srgbClr val="8E8E8E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  <a:r>
              <a:rPr kumimoji="0" sz="1100" b="0" i="0" u="none" strike="noStrike" kern="0" cap="none" spc="35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Arial"/>
                <a:cs typeface="Arial"/>
              </a:rPr>
              <a:t>l</a:t>
            </a:r>
            <a:r>
              <a:rPr kumimoji="0" sz="1100" b="0" i="0" u="none" strike="noStrike" kern="0" cap="none" spc="-105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Arial"/>
                <a:cs typeface="Arial"/>
              </a:rPr>
              <a:t>u</a:t>
            </a:r>
            <a:r>
              <a:rPr kumimoji="0" sz="1100" b="0" i="0" u="none" strike="noStrike" kern="0" cap="none" spc="-114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Arial"/>
                <a:cs typeface="Arial"/>
              </a:rPr>
              <a:t>u</a:t>
            </a:r>
            <a:r>
              <a:rPr kumimoji="0" sz="1100" b="0" i="0" u="none" strike="noStrike" kern="0" cap="none" spc="-70" normalizeH="0" baseline="0" noProof="0" dirty="0">
                <a:ln>
                  <a:noFill/>
                </a:ln>
                <a:solidFill>
                  <a:srgbClr val="8E8E8E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8255" lvl="0" indent="444500" defTabSz="914400" eaLnBrk="1" fontAlgn="auto" latinLnBrk="0" hangingPunct="1">
              <a:lnSpc>
                <a:spcPts val="12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114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Times New Roman"/>
                <a:cs typeface="Times New Roman"/>
              </a:rPr>
              <a:t>lla.:y </a:t>
            </a:r>
            <a:r>
              <a:rPr kumimoji="0" sz="1200" b="0" i="0" u="none" strike="noStrike" kern="0" cap="none" spc="-17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Times New Roman"/>
                <a:cs typeface="Times New Roman"/>
              </a:rPr>
              <a:t>Ltt.c </a:t>
            </a:r>
            <a:r>
              <a:rPr kumimoji="0" sz="1200" b="0" i="0" u="none" strike="noStrike" kern="0" cap="none" spc="3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200" b="0" i="0" u="none" strike="noStrike" kern="0" cap="none" spc="-28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Times New Roman"/>
                <a:cs typeface="Times New Roman"/>
              </a:rPr>
              <a:t>m</a:t>
            </a:r>
            <a:r>
              <a:rPr kumimoji="0" sz="1200" b="0" i="0" u="none" strike="noStrike" kern="0" cap="none" spc="-15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200" b="0" i="0" u="none" strike="noStrike" kern="0" cap="none" spc="-12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Times New Roman"/>
                <a:cs typeface="Times New Roman"/>
              </a:rPr>
              <a:t>b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8E8E8E"/>
                </a:solidFill>
                <a:effectLst/>
                <a:uLnTx/>
                <a:uFillTx/>
                <a:latin typeface="Times New Roman"/>
                <a:cs typeface="Times New Roman"/>
              </a:rPr>
              <a:t>o</a:t>
            </a:r>
            <a:r>
              <a:rPr kumimoji="0" sz="1200" b="0" i="0" u="none" strike="noStrike" kern="0" cap="none" spc="-125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Times New Roman"/>
                <a:cs typeface="Times New Roman"/>
              </a:rPr>
              <a:t>u</a:t>
            </a:r>
            <a:r>
              <a:rPr kumimoji="0" sz="1200" b="0" i="0" u="none" strike="noStrike" kern="0" cap="none" spc="-90" normalizeH="0" baseline="0" noProof="0" dirty="0">
                <a:ln>
                  <a:noFill/>
                </a:ln>
                <a:solidFill>
                  <a:srgbClr val="8E8E8E"/>
                </a:solidFill>
                <a:effectLst/>
                <a:uLnTx/>
                <a:uFillTx/>
                <a:latin typeface="Times New Roman"/>
                <a:cs typeface="Times New Roman"/>
              </a:rPr>
              <a:t>rg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668772" y="1462697"/>
            <a:ext cx="142875" cy="1000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50" b="0" i="0" u="none" strike="noStrike" kern="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cs typeface="Arial"/>
              </a:rPr>
              <a:t>'j!!J</a:t>
            </a:r>
            <a:endParaRPr kumimoji="0" sz="6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229860" y="1594371"/>
            <a:ext cx="67246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7850" algn="l"/>
              </a:tabLst>
              <a:defRPr/>
            </a:pPr>
            <a:r>
              <a:rPr kumimoji="0" sz="1200" b="0" i="0" u="heavy" strike="noStrike" kern="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ourier New"/>
                <a:cs typeface="Courier New"/>
              </a:rPr>
              <a:t> 	</a:t>
            </a:r>
            <a:r>
              <a:rPr kumimoji="0" sz="1200" b="0" i="0" u="heavy" strike="noStrike" kern="0" cap="none" spc="-24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ourier New"/>
                <a:cs typeface="Courier New"/>
              </a:rPr>
              <a:t>B</a:t>
            </a:r>
            <a:r>
              <a:rPr kumimoji="0" sz="1200" b="0" i="0" u="heavy" strike="noStrike" kern="0" cap="none" spc="10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ourier New"/>
                <a:cs typeface="Courier New"/>
              </a:rPr>
              <a:t>•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321556" y="1915308"/>
            <a:ext cx="657225" cy="936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10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0" cap="none" spc="-12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Arial"/>
                <a:cs typeface="Arial"/>
              </a:rPr>
              <a:t>S</a:t>
            </a:r>
            <a:r>
              <a:rPr kumimoji="0" sz="1050" b="0" i="0" u="none" strike="noStrike" kern="0" cap="none" spc="-155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Arial"/>
                <a:cs typeface="Arial"/>
              </a:rPr>
              <a:t>w</a:t>
            </a:r>
            <a:r>
              <a:rPr kumimoji="0" sz="1050" b="0" i="0" u="none" strike="noStrike" kern="0" cap="none" spc="-204" normalizeH="0" baseline="0" noProof="0" dirty="0">
                <a:ln>
                  <a:noFill/>
                </a:ln>
                <a:solidFill>
                  <a:srgbClr val="8E8E8E"/>
                </a:solidFill>
                <a:effectLst/>
                <a:uLnTx/>
                <a:uFillTx/>
                <a:latin typeface="Arial"/>
                <a:cs typeface="Arial"/>
              </a:rPr>
              <a:t>1</a:t>
            </a:r>
            <a:r>
              <a:rPr kumimoji="0" sz="1050" b="0" i="0" u="none" strike="noStrike" kern="0" cap="none" spc="-35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Arial"/>
                <a:cs typeface="Arial"/>
              </a:rPr>
              <a:t>1</a:t>
            </a:r>
            <a:r>
              <a:rPr kumimoji="0" sz="1050" b="0" i="0" u="none" strike="noStrike" kern="0" cap="none" spc="-8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Arial"/>
                <a:cs typeface="Arial"/>
              </a:rPr>
              <a:t>.i:ortand</a:t>
            </a: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74295" marR="0" lvl="0" indent="0" algn="ctr" defTabSz="914400" eaLnBrk="1" fontAlgn="auto" latinLnBrk="0" hangingPunct="1">
              <a:lnSpc>
                <a:spcPts val="13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114" normalizeH="0" baseline="0" noProof="0" dirty="0">
                <a:ln>
                  <a:noFill/>
                </a:ln>
                <a:solidFill>
                  <a:srgbClr val="8E8E8E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1200" b="0" i="0" u="none" strike="noStrike" kern="0" cap="none" spc="-75" normalizeH="0" baseline="0" noProof="0" dirty="0">
                <a:ln>
                  <a:noFill/>
                </a:ln>
                <a:solidFill>
                  <a:srgbClr val="8E8E8E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r>
              <a:rPr kumimoji="0" sz="1200" b="0" i="0" u="none" strike="noStrike" kern="0" cap="none" spc="-14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Arial"/>
                <a:cs typeface="Arial"/>
              </a:rPr>
              <a:t>nrn.</a:t>
            </a:r>
            <a:r>
              <a:rPr kumimoji="0" sz="1200" b="0" i="0" u="none" strike="noStrike" kern="0" cap="none" spc="-9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50" b="0" i="1" u="none" strike="noStrike" kern="0" cap="none" spc="-240" normalizeH="0" baseline="0" noProof="0" dirty="0">
                <a:ln>
                  <a:noFill/>
                </a:ln>
                <a:solidFill>
                  <a:srgbClr val="8E8E8E"/>
                </a:solidFill>
                <a:effectLst/>
                <a:uLnTx/>
                <a:uFillTx/>
                <a:latin typeface="Times New Roman"/>
                <a:cs typeface="Times New Roman"/>
              </a:rPr>
              <a:t>r</a:t>
            </a:r>
            <a:endParaRPr kumimoji="0" sz="14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274320" marR="0" lvl="0" indent="-43180" defTabSz="914400" eaLnBrk="1" fontAlgn="auto" latinLnBrk="0" hangingPunct="1">
              <a:lnSpc>
                <a:spcPts val="11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50" b="0" i="0" u="none" strike="noStrike" kern="0" cap="none" spc="-135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Times New Roman"/>
                <a:cs typeface="Times New Roman"/>
              </a:rPr>
              <a:t>tf</a:t>
            </a:r>
            <a:r>
              <a:rPr kumimoji="0" sz="1150" b="0" i="0" u="none" strike="noStrike" kern="0" cap="none" spc="-6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150" b="0" i="0" u="none" strike="noStrike" kern="0" cap="none" spc="-15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Times New Roman"/>
                <a:cs typeface="Times New Roman"/>
              </a:rPr>
              <a:t>on</a:t>
            </a:r>
            <a:r>
              <a:rPr kumimoji="0" sz="1150" b="0" i="0" u="none" strike="noStrike" kern="0" cap="none" spc="-75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Times New Roman"/>
                <a:cs typeface="Times New Roman"/>
              </a:rPr>
              <a:t>t</a:t>
            </a:r>
            <a:r>
              <a:rPr kumimoji="0" sz="1150" b="0" i="0" u="none" strike="noStrike" kern="0" cap="none" spc="-245" normalizeH="0" baseline="0" noProof="0" dirty="0">
                <a:ln>
                  <a:noFill/>
                </a:ln>
                <a:solidFill>
                  <a:srgbClr val="8E8E8E"/>
                </a:solidFill>
                <a:effectLst/>
                <a:uLnTx/>
                <a:uFillTx/>
                <a:latin typeface="Times New Roman"/>
                <a:cs typeface="Times New Roman"/>
              </a:rPr>
              <a:t>·</a:t>
            </a:r>
            <a:r>
              <a:rPr kumimoji="0" sz="1150" b="0" i="0" u="none" strike="noStrike" kern="0" cap="none" spc="-55" normalizeH="0" baseline="0" noProof="0" dirty="0">
                <a:ln>
                  <a:noFill/>
                </a:ln>
                <a:solidFill>
                  <a:srgbClr val="8E8E8E"/>
                </a:solidFill>
                <a:effectLst/>
                <a:uLnTx/>
                <a:uFillTx/>
                <a:latin typeface="Times New Roman"/>
                <a:cs typeface="Times New Roman"/>
              </a:rPr>
              <a:t>ay</a:t>
            </a:r>
            <a:endParaRPr kumimoji="0" sz="11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274320" marR="0" lvl="0" indent="0" defTabSz="91440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50" b="0" i="0" u="none" strike="noStrike" kern="0" cap="none" spc="-16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cs typeface="Arial"/>
              </a:rPr>
              <a:t>Greece</a:t>
            </a:r>
            <a:endParaRPr kumimoji="0" sz="11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62255" marR="0" lvl="0" indent="0" defTabSz="914400" eaLnBrk="1" fontAlgn="auto" latinLnBrk="0" hangingPunct="1">
              <a:lnSpc>
                <a:spcPts val="12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-120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1100" b="0" i="0" u="none" strike="noStrike" kern="0" cap="none" spc="-5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Arial"/>
                <a:cs typeface="Arial"/>
              </a:rPr>
              <a:t>hlxico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54610" marR="0" lvl="0" indent="0" algn="ctr" defTabSz="914400" eaLnBrk="1" fontAlgn="auto" latinLnBrk="0" hangingPunct="1">
              <a:lnSpc>
                <a:spcPts val="1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-45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Arial"/>
                <a:cs typeface="Arial"/>
              </a:rPr>
              <a:t>Aust</a:t>
            </a:r>
            <a:r>
              <a:rPr kumimoji="0" sz="1000" b="0" i="0" u="none" strike="noStrike" kern="0" cap="none" spc="-15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-20" normalizeH="0" baseline="0" noProof="0" dirty="0">
                <a:ln>
                  <a:noFill/>
                </a:ln>
                <a:solidFill>
                  <a:srgbClr val="8E8E8E"/>
                </a:solidFill>
                <a:effectLst/>
                <a:uLnTx/>
                <a:uFillTx/>
                <a:latin typeface="Arial"/>
                <a:cs typeface="Arial"/>
              </a:rPr>
              <a:t>ra!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229859" y="1915309"/>
            <a:ext cx="680720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67385" algn="l"/>
              </a:tabLst>
              <a:defRPr/>
            </a:pPr>
            <a:r>
              <a:rPr kumimoji="0" sz="1050" b="0" i="0" u="heavy" strike="noStrike" kern="0" cap="none" spc="-5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Arial"/>
                <a:cs typeface="Arial"/>
              </a:rPr>
              <a:t> 	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229859" y="2368313"/>
            <a:ext cx="684530" cy="176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71195" algn="l"/>
              </a:tabLst>
              <a:defRPr/>
            </a:pPr>
            <a:r>
              <a:rPr kumimoji="0" sz="1150" b="0" i="0" u="heavy" strike="noStrike" kern="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cs typeface="Arial"/>
              </a:rPr>
              <a:t> 	</a:t>
            </a:r>
            <a:endParaRPr kumimoji="0" sz="11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211571" y="2519764"/>
            <a:ext cx="37211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8775" algn="l"/>
              </a:tabLst>
              <a:defRPr/>
            </a:pPr>
            <a:r>
              <a:rPr kumimoji="0" sz="1100" b="0" i="0" u="heavy" strike="noStrike" kern="0" cap="none" spc="-5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Arial"/>
                <a:cs typeface="Arial"/>
              </a:rPr>
              <a:t> 	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869940" y="2522702"/>
            <a:ext cx="290830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9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-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Times New Roman"/>
                <a:cs typeface="Times New Roman"/>
              </a:rPr>
              <a:t>10f.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97790" marR="0" lvl="0" indent="0" defTabSz="914400" eaLnBrk="1" fontAlgn="auto" latinLnBrk="0" hangingPunct="1">
              <a:lnSpc>
                <a:spcPts val="12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50" b="1" i="0" u="none" strike="noStrike" kern="0" cap="none" spc="-204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Arial"/>
                <a:cs typeface="Arial"/>
              </a:rPr>
              <a:t>1</a:t>
            </a:r>
            <a:r>
              <a:rPr kumimoji="0" sz="1150" b="1" i="0" u="none" strike="noStrike" kern="0" cap="none" spc="-105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Arial"/>
                <a:cs typeface="Arial"/>
              </a:rPr>
              <a:t>·</a:t>
            </a:r>
            <a:r>
              <a:rPr kumimoji="0" sz="1150" b="1" i="0" u="none" strike="noStrike" kern="0" cap="none" spc="31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Arial"/>
                <a:cs typeface="Arial"/>
              </a:rPr>
              <a:t>:</a:t>
            </a:r>
            <a:endParaRPr kumimoji="0" sz="11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77717" y="3272331"/>
            <a:ext cx="1499235" cy="1141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2590" marR="0" lvl="0" indent="0" defTabSz="914400" eaLnBrk="1" fontAlgn="auto" latinLnBrk="0" hangingPunct="1">
              <a:lnSpc>
                <a:spcPts val="1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39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Times New Roman"/>
                <a:cs typeface="Times New Roman"/>
              </a:rPr>
              <a:t>GC</a:t>
            </a:r>
            <a:r>
              <a:rPr kumimoji="0" sz="1200" b="0" i="0" u="none" strike="noStrike" kern="0" cap="none" spc="-15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Times New Roman"/>
                <a:cs typeface="Times New Roman"/>
              </a:rPr>
              <a:t>!</a:t>
            </a:r>
            <a:r>
              <a:rPr kumimoji="0" sz="1200" b="0" i="0" u="none" strike="noStrike" kern="0" cap="none" spc="-65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Times New Roman"/>
                <a:cs typeface="Times New Roman"/>
              </a:rPr>
              <a:t>r</a:t>
            </a:r>
            <a:r>
              <a:rPr kumimoji="0" sz="1200" b="0" i="0" u="none" strike="noStrike" kern="0" cap="none" spc="-13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Times New Roman"/>
                <a:cs typeface="Times New Roman"/>
              </a:rPr>
              <a:t>many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457200" marR="0" lvl="0" indent="0" defTabSz="914400" eaLnBrk="1" fontAlgn="auto" latinLnBrk="0" hangingPunct="1">
              <a:lnSpc>
                <a:spcPts val="14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2480" algn="l"/>
                <a:tab pos="1146175" algn="l"/>
                <a:tab pos="1485900" algn="l"/>
              </a:tabLst>
              <a:defRPr/>
            </a:pP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Times New Roman"/>
                <a:cs typeface="Times New Roman"/>
              </a:rPr>
              <a:t>s</a:t>
            </a:r>
            <a:r>
              <a:rPr kumimoji="0" sz="1600" b="0" i="0" u="none" strike="noStrike" kern="0" cap="none" spc="-5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Times New Roman"/>
                <a:cs typeface="Times New Roman"/>
              </a:rPr>
              <a:t>.</a:t>
            </a:r>
            <a:r>
              <a:rPr kumimoji="0" sz="1600" b="0" i="0" u="sng" strike="noStrike" kern="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Times New Roman"/>
                <a:cs typeface="Times New Roman"/>
              </a:rPr>
              <a:t> 	</a:t>
            </a:r>
            <a:r>
              <a:rPr kumimoji="0" sz="1600" b="0" i="0" u="none" strike="noStrike" kern="0" cap="none" spc="-27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Times New Roman"/>
                <a:cs typeface="Times New Roman"/>
              </a:rPr>
              <a:t>en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Times New Roman"/>
                <a:cs typeface="Times New Roman"/>
              </a:rPr>
              <a:t>	</a:t>
            </a:r>
            <a:r>
              <a:rPr kumimoji="0" sz="1600" b="0" i="0" u="heavy" strike="noStrike" kern="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Times New Roman"/>
                <a:cs typeface="Times New Roman"/>
              </a:rPr>
              <a:t> 	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2700" marR="0" lvl="0" indent="0" defTabSz="914400" eaLnBrk="1" fontAlgn="auto" latinLnBrk="0" hangingPunct="1">
              <a:lnSpc>
                <a:spcPts val="12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50" b="0" i="0" u="none" strike="noStrike" kern="0" cap="none" spc="-305" normalizeH="0" baseline="0" noProof="0" dirty="0">
                <a:ln>
                  <a:noFill/>
                </a:ln>
                <a:solidFill>
                  <a:srgbClr val="8E8E8E"/>
                </a:solidFill>
                <a:effectLst/>
                <a:uLnTx/>
                <a:uFillTx/>
                <a:latin typeface="Times New Roman"/>
                <a:cs typeface="Times New Roman"/>
              </a:rPr>
              <a:t>11.</a:t>
            </a:r>
            <a:r>
              <a:rPr kumimoji="0" sz="1150" b="0" i="0" u="none" strike="noStrike" kern="0" cap="none" spc="-215" normalizeH="0" baseline="0" noProof="0" dirty="0">
                <a:ln>
                  <a:noFill/>
                </a:ln>
                <a:solidFill>
                  <a:srgbClr val="8E8E8E"/>
                </a:solidFill>
                <a:effectLst/>
                <a:uLnTx/>
                <a:uFillTx/>
                <a:latin typeface="Times New Roman"/>
                <a:cs typeface="Times New Roman"/>
              </a:rPr>
              <a:t>J</a:t>
            </a:r>
            <a:r>
              <a:rPr kumimoji="0" sz="1150" b="0" i="0" u="none" strike="noStrike" kern="0" cap="none" spc="-225" normalizeH="0" baseline="0" noProof="0" dirty="0">
                <a:ln>
                  <a:noFill/>
                </a:ln>
                <a:solidFill>
                  <a:srgbClr val="8E8E8E"/>
                </a:solidFill>
                <a:effectLst/>
                <a:uLnTx/>
                <a:uFillTx/>
                <a:latin typeface="Times New Roman"/>
                <a:cs typeface="Times New Roman"/>
              </a:rPr>
              <a:t>ru</a:t>
            </a:r>
            <a:r>
              <a:rPr kumimoji="0" sz="1150" b="0" i="0" u="none" strike="noStrike" kern="0" cap="none" spc="-40" normalizeH="0" baseline="0" noProof="0" dirty="0">
                <a:ln>
                  <a:noFill/>
                </a:ln>
                <a:solidFill>
                  <a:srgbClr val="8E8E8E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Times New Roman"/>
                <a:cs typeface="Times New Roman"/>
              </a:rPr>
              <a:t>l</a:t>
            </a:r>
            <a:r>
              <a:rPr kumimoji="0" sz="1100" b="0" i="0" u="none" strike="noStrike" kern="0" cap="none" spc="-4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Times New Roman"/>
                <a:cs typeface="Times New Roman"/>
              </a:rPr>
              <a:t>ed</a:t>
            </a:r>
            <a:r>
              <a:rPr kumimoji="0" sz="1100" b="0" i="0" u="none" strike="noStrike" kern="0" cap="none" spc="-5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150" b="0" i="0" u="none" strike="noStrike" kern="0" cap="none" spc="-13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Times New Roman"/>
                <a:cs typeface="Times New Roman"/>
              </a:rPr>
              <a:t>KMadom</a:t>
            </a:r>
            <a:endParaRPr kumimoji="0" sz="11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518159" marR="602615" lvl="0" indent="-18415" defTabSz="914400" eaLnBrk="1" fontAlgn="auto" latinLnBrk="0" hangingPunct="1">
              <a:lnSpc>
                <a:spcPts val="115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0" cap="none" spc="65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Arial"/>
                <a:cs typeface="Arial"/>
              </a:rPr>
              <a:t>"</a:t>
            </a:r>
            <a:r>
              <a:rPr kumimoji="0" sz="1050" b="0" i="0" u="none" strike="noStrike" kern="0" cap="none" spc="-2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Arial"/>
                <a:cs typeface="Arial"/>
              </a:rPr>
              <a:t>u</a:t>
            </a:r>
            <a:r>
              <a:rPr kumimoji="0" sz="1050" b="0" i="0" u="none" strike="noStrike" kern="0" cap="none" spc="95" normalizeH="0" baseline="0" noProof="0" dirty="0">
                <a:ln>
                  <a:noFill/>
                </a:ln>
                <a:solidFill>
                  <a:srgbClr val="8E8E8E"/>
                </a:solidFill>
                <a:effectLst/>
                <a:uLnTx/>
                <a:uFillTx/>
                <a:latin typeface="Arial"/>
                <a:cs typeface="Arial"/>
              </a:rPr>
              <a:t>s</a:t>
            </a:r>
            <a:r>
              <a:rPr kumimoji="0" sz="1050" b="0" i="0" u="none" strike="noStrike" kern="0" cap="none" spc="-2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Arial"/>
                <a:cs typeface="Arial"/>
              </a:rPr>
              <a:t>tr</a:t>
            </a:r>
            <a:r>
              <a:rPr kumimoji="0" sz="1050" b="0" i="0" u="none" strike="noStrike" kern="0" cap="none" spc="-15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50" b="0" i="0" u="none" strike="noStrike" kern="0" cap="none" spc="-6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Arial"/>
                <a:cs typeface="Arial"/>
              </a:rPr>
              <a:t>I</a:t>
            </a:r>
            <a:r>
              <a:rPr kumimoji="0" sz="1050" b="0" i="0" u="none" strike="noStrike" kern="0" cap="none" spc="-5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Arial"/>
                <a:cs typeface="Arial"/>
              </a:rPr>
              <a:t>r</a:t>
            </a:r>
            <a:r>
              <a:rPr kumimoji="0" sz="1050" b="0" i="0" u="none" strike="noStrike" kern="0" cap="none" spc="-19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r>
              <a:rPr kumimoji="0" sz="1050" b="0" i="0" u="none" strike="noStrike" kern="0" cap="none" spc="-160" normalizeH="0" baseline="0" noProof="0" dirty="0">
                <a:ln>
                  <a:noFill/>
                </a:ln>
                <a:solidFill>
                  <a:srgbClr val="8E8E8E"/>
                </a:solidFill>
                <a:effectLst/>
                <a:uLnTx/>
                <a:uFillTx/>
                <a:latin typeface="Arial"/>
                <a:cs typeface="Arial"/>
              </a:rPr>
              <a:t>l</a:t>
            </a:r>
            <a:r>
              <a:rPr kumimoji="0" sz="1050" b="0" i="0" u="none" strike="noStrike" kern="0" cap="none" spc="-30" normalizeH="0" baseline="0" noProof="0" dirty="0">
                <a:ln>
                  <a:noFill/>
                </a:ln>
                <a:solidFill>
                  <a:srgbClr val="8E8E8E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65100" marR="0" lvl="0" indent="42545" defTabSz="914400" eaLnBrk="1" fontAlgn="auto" latinLnBrk="0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-145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Arial"/>
                <a:cs typeface="Arial"/>
              </a:rPr>
              <a:t>P</a:t>
            </a:r>
            <a:r>
              <a:rPr kumimoji="0" sz="900" b="0" i="0" u="none" strike="noStrike" kern="0" cap="none" spc="-45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Arial"/>
                <a:cs typeface="Arial"/>
              </a:rPr>
              <a:t>l</a:t>
            </a:r>
            <a:r>
              <a:rPr kumimoji="0" sz="900" b="0" i="0" u="none" strike="noStrike" kern="0" cap="none" spc="-3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900" b="0" i="0" u="none" strike="noStrike" kern="0" cap="none" spc="-245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Arial"/>
                <a:cs typeface="Arial"/>
              </a:rPr>
              <a:t>!</a:t>
            </a:r>
            <a:r>
              <a:rPr kumimoji="0" sz="900" b="0" i="0" u="none" strike="noStrike" kern="0" cap="none" spc="-280" normalizeH="0" baseline="0" noProof="0" dirty="0">
                <a:ln>
                  <a:noFill/>
                </a:ln>
                <a:solidFill>
                  <a:srgbClr val="8E8E8E"/>
                </a:solidFill>
                <a:effectLst/>
                <a:uLnTx/>
                <a:uFillTx/>
                <a:latin typeface="Arial"/>
                <a:cs typeface="Arial"/>
              </a:rPr>
              <a:t>'</a:t>
            </a:r>
            <a:r>
              <a:rPr kumimoji="0" sz="900" b="0" i="0" u="none" strike="noStrike" kern="0" cap="none" spc="265" normalizeH="0" baseline="0" noProof="0" dirty="0">
                <a:ln>
                  <a:noFill/>
                </a:ln>
                <a:solidFill>
                  <a:srgbClr val="8E8E8E"/>
                </a:solidFill>
                <a:effectLst/>
                <a:uLnTx/>
                <a:uFillTx/>
                <a:latin typeface="Arial"/>
                <a:cs typeface="Arial"/>
              </a:rPr>
              <a:t>k</a:t>
            </a:r>
            <a:r>
              <a:rPr kumimoji="0" sz="900" b="0" i="0" u="none" strike="noStrike" kern="0" cap="none" spc="-150" normalizeH="0" baseline="0" noProof="0" dirty="0">
                <a:ln>
                  <a:noFill/>
                </a:ln>
                <a:solidFill>
                  <a:srgbClr val="8E8E8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0" i="0" u="none" strike="noStrike" kern="0" cap="none" spc="1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Arial"/>
                <a:cs typeface="Arial"/>
              </a:rPr>
              <a:t>/Rlt</a:t>
            </a:r>
            <a:r>
              <a:rPr kumimoji="0" sz="900" b="0" i="0" u="none" strike="noStrike" kern="0" cap="none" spc="-13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0" i="0" u="none" strike="noStrike" kern="0" cap="none" spc="275" normalizeH="0" baseline="0" noProof="0" dirty="0">
                <a:ln>
                  <a:noFill/>
                </a:ln>
                <a:solidFill>
                  <a:srgbClr val="8E8E8E"/>
                </a:solidFill>
                <a:effectLst/>
                <a:uLnTx/>
                <a:uFillTx/>
                <a:latin typeface="Arial"/>
                <a:cs typeface="Arial"/>
              </a:rPr>
              <a:t>l</a:t>
            </a:r>
            <a:r>
              <a:rPr kumimoji="0" sz="900" b="0" i="0" u="none" strike="noStrike" kern="0" cap="none" spc="-10" normalizeH="0" baseline="0" noProof="0" dirty="0">
                <a:ln>
                  <a:noFill/>
                </a:ln>
                <a:solidFill>
                  <a:srgbClr val="8E8E8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50" b="0" i="0" u="none" strike="noStrike" kern="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cs typeface="Arial"/>
              </a:rPr>
              <a:t>nd</a:t>
            </a: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65100" marR="0" lvl="0" indent="0" defTabSz="914400" eaLnBrk="1" fontAlgn="auto" latinLnBrk="0" hangingPunct="1">
              <a:lnSpc>
                <a:spcPts val="12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-8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cs typeface="Arial"/>
              </a:rPr>
              <a:t>Un</a:t>
            </a:r>
            <a:r>
              <a:rPr kumimoji="0" sz="1100" b="0" i="0" u="none" strike="noStrike" kern="0" cap="none" spc="-4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cs typeface="Arial"/>
              </a:rPr>
              <a:t>i</a:t>
            </a:r>
            <a:r>
              <a:rPr kumimoji="0" sz="1100" b="0" i="0" u="none" strike="noStrike" kern="0" cap="none" spc="-3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cs typeface="Arial"/>
              </a:rPr>
              <a:t>1</a:t>
            </a:r>
            <a:r>
              <a:rPr kumimoji="0" sz="1100" b="0" i="0" u="none" strike="noStrike" kern="0" cap="none" spc="-9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cs typeface="Arial"/>
              </a:rPr>
              <a:t>od</a:t>
            </a:r>
            <a:r>
              <a:rPr kumimoji="0" sz="1100" b="0" i="0" u="none" strike="noStrike" kern="0" cap="none" spc="-10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50" b="0" i="0" u="none" strike="noStrike" kern="0" cap="none" spc="-85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Arial"/>
                <a:cs typeface="Arial"/>
              </a:rPr>
              <a:t>S</a:t>
            </a:r>
            <a:r>
              <a:rPr kumimoji="0" sz="1050" b="0" i="0" u="none" strike="noStrike" kern="0" cap="none" spc="-10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1050" b="0" i="0" u="none" strike="noStrike" kern="0" cap="none" spc="4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1050" b="0" i="0" u="none" strike="noStrike" kern="0" cap="none" spc="-95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Arial"/>
                <a:cs typeface="Arial"/>
              </a:rPr>
              <a:t>l</a:t>
            </a:r>
            <a:r>
              <a:rPr kumimoji="0" sz="1050" b="0" i="0" u="none" strike="noStrike" kern="0" cap="none" spc="-75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Arial"/>
                <a:cs typeface="Arial"/>
              </a:rPr>
              <a:t>es</a:t>
            </a: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022340" y="3274008"/>
            <a:ext cx="198120" cy="3052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-2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ourier New"/>
                <a:cs typeface="Courier New"/>
              </a:rPr>
              <a:t>1</a:t>
            </a:r>
            <a:r>
              <a:rPr kumimoji="0" sz="1100" b="0" i="0" u="none" strike="noStrike" kern="0" cap="none" spc="-3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ourier New"/>
                <a:cs typeface="Courier New"/>
              </a:rPr>
              <a:t>2</a:t>
            </a:r>
            <a:r>
              <a:rPr kumimoji="0" sz="1100" b="0" i="0" u="none" strike="noStrike" kern="0" cap="none" spc="-14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ourier New"/>
                <a:cs typeface="Courier New"/>
              </a:rPr>
              <a:t>1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  <a:p>
            <a:pPr marL="36830" marR="0" lvl="0" indent="0" defTabSz="914400" eaLnBrk="1" fontAlgn="auto" latinLnBrk="0" hangingPunct="1">
              <a:lnSpc>
                <a:spcPct val="100000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0" cap="none" spc="-6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cs typeface="Arial"/>
              </a:rPr>
              <a:t>1</a:t>
            </a:r>
            <a:r>
              <a:rPr kumimoji="0" sz="800" b="0" i="0" u="none" strike="noStrike" kern="0" cap="none" spc="-4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cs typeface="Arial"/>
              </a:rPr>
              <a:t>;:.</a:t>
            </a:r>
            <a:r>
              <a:rPr kumimoji="0" sz="800" b="0" i="0" u="none" strike="noStrike" kern="0" cap="none" spc="-4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cs typeface="Arial"/>
              </a:rPr>
              <a:t>(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229860" y="3588337"/>
            <a:ext cx="680085" cy="176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66750" algn="l"/>
              </a:tabLst>
              <a:defRPr/>
            </a:pPr>
            <a:r>
              <a:rPr kumimoji="0" sz="1150" b="0" i="0" u="sng" strike="noStrike" kern="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Times New Roman"/>
                <a:cs typeface="Times New Roman"/>
              </a:rPr>
              <a:t> 	</a:t>
            </a:r>
            <a:endParaRPr kumimoji="0" sz="11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107685" y="3751548"/>
            <a:ext cx="252729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0" cap="none" spc="-7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cs typeface="Arial"/>
              </a:rPr>
              <a:t>138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4765" marR="0" lvl="0" indent="0" defTabSz="91440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-7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Times New Roman"/>
                <a:cs typeface="Times New Roman"/>
              </a:rPr>
              <a:t>1</a:t>
            </a:r>
            <a:r>
              <a:rPr kumimoji="0" sz="900" b="0" i="0" u="none" strike="noStrike" kern="0" cap="none" spc="6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Times New Roman"/>
                <a:cs typeface="Times New Roman"/>
              </a:rPr>
              <a:t>•</a:t>
            </a:r>
            <a:r>
              <a:rPr kumimoji="0" sz="900" b="0" i="0" u="none" strike="noStrike" kern="0" cap="none" spc="6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Times New Roman"/>
                <a:cs typeface="Times New Roman"/>
              </a:rPr>
              <a:t>·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42545" marR="0" lvl="0" indent="0" defTabSz="91440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0" u="none" strike="noStrike" kern="0" cap="none" spc="-285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Courier New"/>
                <a:cs typeface="Courier New"/>
              </a:rPr>
              <a:t>'</a:t>
            </a:r>
            <a:r>
              <a:rPr kumimoji="0" sz="950" b="0" i="0" u="none" strike="noStrike" kern="0" cap="none" spc="-195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Courier New"/>
                <a:cs typeface="Courier New"/>
              </a:rPr>
              <a:t>4</a:t>
            </a:r>
            <a:r>
              <a:rPr kumimoji="0" sz="950" b="0" i="0" u="none" strike="noStrike" kern="0" cap="none" spc="7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Courier New"/>
                <a:cs typeface="Courier New"/>
              </a:rPr>
              <a:t>2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211572" y="3756301"/>
            <a:ext cx="424815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11480" algn="l"/>
              </a:tabLst>
              <a:defRPr/>
            </a:pPr>
            <a:r>
              <a:rPr kumimoji="0" sz="1050" b="0" i="0" u="heavy" strike="noStrike" kern="0" cap="none" spc="-5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Arial"/>
                <a:cs typeface="Arial"/>
              </a:rPr>
              <a:t> 	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193029" y="4206697"/>
            <a:ext cx="161925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13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1" u="none" strike="noStrike" kern="0" cap="none" spc="-280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Courier New"/>
                <a:cs typeface="Courier New"/>
              </a:rPr>
              <a:t>•</a:t>
            </a:r>
            <a:r>
              <a:rPr kumimoji="0" sz="1100" b="0" i="1" u="none" strike="noStrike" kern="0" cap="none" spc="-18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ourier New"/>
                <a:cs typeface="Courier New"/>
              </a:rPr>
              <a:t>5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  <a:p>
            <a:pPr marL="12700" marR="0" lvl="0" indent="0" defTabSz="914400" eaLnBrk="1" fontAlgn="auto" latinLnBrk="0" hangingPunct="1">
              <a:lnSpc>
                <a:spcPts val="10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0" i="0" u="none" strike="noStrike" kern="0" cap="none" spc="8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Times New Roman"/>
                <a:cs typeface="Times New Roman"/>
              </a:rPr>
              <a:t>lb'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211572" y="4213501"/>
            <a:ext cx="455295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1959" algn="l"/>
              </a:tabLst>
              <a:defRPr/>
            </a:pPr>
            <a:r>
              <a:rPr kumimoji="0" sz="1050" b="0" i="0" u="heavy" strike="noStrike" kern="0" cap="none" spc="-5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Arial"/>
                <a:cs typeface="Arial"/>
              </a:rPr>
              <a:t> 	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596384" y="4373257"/>
            <a:ext cx="203835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0" cap="none" spc="-195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Times New Roman"/>
                <a:cs typeface="Times New Roman"/>
              </a:rPr>
              <a:t>f&gt;</a:t>
            </a:r>
            <a:r>
              <a:rPr kumimoji="0" sz="1050" b="0" i="0" u="none" strike="noStrike" kern="0" cap="none" spc="-33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Times New Roman"/>
                <a:cs typeface="Times New Roman"/>
              </a:rPr>
              <a:t>O</a:t>
            </a:r>
            <a:r>
              <a:rPr kumimoji="0" sz="1050" b="0" i="0" u="none" strike="noStrike" kern="0" cap="none" spc="-80" normalizeH="0" baseline="0" noProof="0" dirty="0">
                <a:ln>
                  <a:noFill/>
                </a:ln>
                <a:solidFill>
                  <a:srgbClr val="8E8E8E"/>
                </a:solidFill>
                <a:effectLst/>
                <a:uLnTx/>
                <a:uFillTx/>
                <a:latin typeface="Times New Roman"/>
                <a:cs typeface="Times New Roman"/>
              </a:rPr>
              <a:t>I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809236" y="4359805"/>
            <a:ext cx="169545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cs typeface="Arial"/>
              </a:rPr>
              <a:t>nd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701032" y="4428371"/>
            <a:ext cx="99060" cy="267335"/>
          </a:xfrm>
          <a:custGeom>
            <a:avLst/>
            <a:gdLst/>
            <a:ahLst/>
            <a:cxnLst/>
            <a:rect l="l" t="t" r="r" b="b"/>
            <a:pathLst>
              <a:path w="99060" h="267335">
                <a:moveTo>
                  <a:pt x="0" y="0"/>
                </a:moveTo>
                <a:lnTo>
                  <a:pt x="98791" y="0"/>
                </a:lnTo>
                <a:lnTo>
                  <a:pt x="98791" y="266898"/>
                </a:lnTo>
                <a:lnTo>
                  <a:pt x="0" y="266898"/>
                </a:lnTo>
                <a:lnTo>
                  <a:pt x="0" y="0"/>
                </a:lnTo>
                <a:close/>
              </a:path>
            </a:pathLst>
          </a:custGeom>
          <a:solidFill>
            <a:srgbClr val="D4D4D4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565395" y="4456751"/>
            <a:ext cx="40386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-85" normalizeH="0" baseline="0" noProof="0" dirty="0">
                <a:ln>
                  <a:noFill/>
                </a:ln>
                <a:solidFill>
                  <a:srgbClr val="8E8E8E"/>
                </a:solidFill>
                <a:effectLst/>
                <a:uLnTx/>
                <a:uFillTx/>
                <a:latin typeface="Times New Roman"/>
                <a:cs typeface="Times New Roman"/>
              </a:rPr>
              <a:t>n</a:t>
            </a:r>
            <a:r>
              <a:rPr kumimoji="0" sz="1600" b="0" i="0" u="none" strike="noStrike" kern="0" cap="none" spc="-57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Times New Roman"/>
                <a:cs typeface="Times New Roman"/>
              </a:rPr>
              <a:t>1</a:t>
            </a:r>
            <a:r>
              <a:rPr kumimoji="0" sz="1600" b="0" i="0" u="none" strike="noStrike" kern="0" cap="none" spc="-605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Times New Roman"/>
                <a:cs typeface="Times New Roman"/>
              </a:rPr>
              <a:t>1</a:t>
            </a:r>
            <a:r>
              <a:rPr kumimoji="0" sz="1600" b="0" i="0" u="none" strike="noStrike" kern="0" cap="none" spc="275" normalizeH="0" baseline="0" noProof="0" dirty="0">
                <a:ln>
                  <a:noFill/>
                </a:ln>
                <a:solidFill>
                  <a:srgbClr val="A3A3A3"/>
                </a:solidFill>
                <a:effectLst/>
                <a:uLnTx/>
                <a:uFillTx/>
                <a:latin typeface="Times New Roman"/>
                <a:cs typeface="Times New Roman"/>
              </a:rPr>
              <a:t>·</a:t>
            </a:r>
            <a:r>
              <a:rPr kumimoji="0" sz="1600" b="0" i="0" u="none" strike="noStrike" kern="0" cap="none" spc="-26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Times New Roman"/>
                <a:cs typeface="Times New Roman"/>
              </a:rPr>
              <a:t>oa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473445" y="4503902"/>
            <a:ext cx="332105" cy="2975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2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Times New Roman"/>
                <a:cs typeface="Times New Roman"/>
              </a:rPr>
              <a:t>1</a:t>
            </a:r>
            <a:r>
              <a:rPr kumimoji="0" sz="900" b="0" i="0" u="none" strike="noStrike" kern="0" cap="none" spc="-11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Times New Roman"/>
                <a:cs typeface="Times New Roman"/>
              </a:rPr>
              <a:t>0</a:t>
            </a:r>
            <a:r>
              <a:rPr kumimoji="0" sz="900" b="0" i="0" u="none" strike="noStrike" kern="0" cap="none" spc="475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Times New Roman"/>
                <a:cs typeface="Times New Roman"/>
              </a:rPr>
              <a:t>: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58750" marR="0" lvl="0" indent="0" defTabSz="91440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0" u="none" strike="noStrike" kern="0" cap="none" spc="0" normalizeH="0" baseline="0" noProof="0" dirty="0">
                <a:ln>
                  <a:noFill/>
                </a:ln>
                <a:solidFill>
                  <a:srgbClr val="8E8E8E"/>
                </a:solidFill>
                <a:effectLst/>
                <a:uLnTx/>
                <a:uFillTx/>
                <a:latin typeface="Times New Roman"/>
                <a:cs typeface="Times New Roman"/>
              </a:rPr>
              <a:t>2</a:t>
            </a:r>
            <a:r>
              <a:rPr kumimoji="0" sz="950" b="0" i="0" u="none" strike="noStrike" kern="0" cap="none" spc="15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Times New Roman"/>
                <a:cs typeface="Times New Roman"/>
              </a:rPr>
              <a:t>·</a:t>
            </a:r>
            <a:r>
              <a:rPr kumimoji="0" sz="950" b="0" i="0" u="none" strike="noStrike" kern="0" cap="none" spc="-3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Times New Roman"/>
                <a:cs typeface="Times New Roman"/>
              </a:rPr>
              <a:t>1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132580" y="4660247"/>
            <a:ext cx="84137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-75" normalizeH="0" baseline="0" noProof="0" dirty="0">
                <a:ln>
                  <a:noFill/>
                </a:ln>
                <a:solidFill>
                  <a:srgbClr val="8E8E8E"/>
                </a:solidFill>
                <a:effectLst/>
                <a:uLnTx/>
                <a:uFillTx/>
                <a:latin typeface="Times New Roman"/>
                <a:cs typeface="Times New Roman"/>
              </a:rPr>
              <a:t>Cn</a:t>
            </a:r>
            <a:r>
              <a:rPr kumimoji="0" sz="1100" b="0" i="0" u="none" strike="noStrike" kern="0" cap="none" spc="20" normalizeH="0" baseline="0" noProof="0" dirty="0">
                <a:ln>
                  <a:noFill/>
                </a:ln>
                <a:solidFill>
                  <a:srgbClr val="8E8E8E"/>
                </a:solidFill>
                <a:effectLst/>
                <a:uLnTx/>
                <a:uFillTx/>
                <a:latin typeface="Times New Roman"/>
                <a:cs typeface="Times New Roman"/>
              </a:rPr>
              <a:t>i</a:t>
            </a:r>
            <a:r>
              <a:rPr kumimoji="0" sz="1100" b="0" i="0" u="none" strike="noStrike" kern="0" cap="none" spc="-6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Times New Roman"/>
                <a:cs typeface="Times New Roman"/>
              </a:rPr>
              <a:t>ch</a:t>
            </a:r>
            <a:r>
              <a:rPr kumimoji="0" sz="1100" b="0" i="0" u="none" strike="noStrike" kern="0" cap="none" spc="35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050" b="0" i="0" u="none" strike="noStrike" kern="0" cap="none" spc="-7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cs typeface="Arial"/>
              </a:rPr>
              <a:t>Repub</a:t>
            </a:r>
            <a:r>
              <a:rPr kumimoji="0" sz="1050" b="0" i="0" u="none" strike="noStrike" kern="0" cap="none" spc="-17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cs typeface="Arial"/>
              </a:rPr>
              <a:t>h</a:t>
            </a:r>
            <a:r>
              <a:rPr kumimoji="0" sz="1050" b="0" i="0" u="none" strike="noStrike" kern="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cs typeface="Arial"/>
              </a:rPr>
              <a:t>c</a:t>
            </a: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168644" y="4651192"/>
            <a:ext cx="234950" cy="146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1615" algn="l"/>
              </a:tabLst>
              <a:defRPr/>
            </a:pPr>
            <a:r>
              <a:rPr kumimoji="0" sz="950" b="0" i="0" u="sng" strike="noStrike" kern="0" cap="none" spc="0" normalizeH="0" baseline="0" noProof="0" dirty="0">
                <a:ln>
                  <a:noFill/>
                </a:ln>
                <a:solidFill>
                  <a:srgbClr val="8E8E8E"/>
                </a:solidFill>
                <a:effectLst/>
                <a:uLnTx/>
                <a:uFillTx/>
                <a:latin typeface="Times New Roman"/>
                <a:cs typeface="Times New Roman"/>
              </a:rPr>
              <a:t> 	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102101" y="4788085"/>
            <a:ext cx="2279015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8305" marR="0" lvl="0" indent="0" defTabSz="914400" eaLnBrk="1" fontAlgn="auto" latinLnBrk="0" hangingPunct="1">
              <a:lnSpc>
                <a:spcPts val="15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22045" algn="l"/>
                <a:tab pos="2265680" algn="l"/>
              </a:tabLst>
              <a:defRPr/>
            </a:pPr>
            <a:r>
              <a:rPr kumimoji="0" sz="1150" b="0" i="0" u="none" strike="noStrike" kern="0" cap="none" spc="-295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Times New Roman"/>
                <a:cs typeface="Times New Roman"/>
              </a:rPr>
              <a:t>1</a:t>
            </a:r>
            <a:r>
              <a:rPr kumimoji="0" sz="1150" b="0" i="0" u="none" strike="noStrike" kern="0" cap="none" spc="-5" normalizeH="0" baseline="0" noProof="0" dirty="0">
                <a:ln>
                  <a:noFill/>
                </a:ln>
                <a:solidFill>
                  <a:srgbClr val="8E8E8E"/>
                </a:solidFill>
                <a:effectLst/>
                <a:uLnTx/>
                <a:uFillTx/>
                <a:latin typeface="Times New Roman"/>
                <a:cs typeface="Times New Roman"/>
              </a:rPr>
              <a:t>4</a:t>
            </a:r>
            <a:r>
              <a:rPr kumimoji="0" sz="1150" b="0" i="0" u="none" strike="noStrike" kern="0" cap="none" spc="-325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Times New Roman"/>
                <a:cs typeface="Times New Roman"/>
              </a:rPr>
              <a:t>111</a:t>
            </a:r>
            <a:r>
              <a:rPr kumimoji="0" sz="1150" b="0" i="0" u="none" strike="noStrike" kern="0" cap="none" spc="-185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400" b="0" i="0" u="none" strike="noStrike" kern="0" cap="none" spc="-195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Times New Roman"/>
                <a:cs typeface="Times New Roman"/>
              </a:rPr>
              <a:t>uary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Times New Roman"/>
                <a:cs typeface="Times New Roman"/>
              </a:rPr>
              <a:t>	</a:t>
            </a:r>
            <a:r>
              <a:rPr kumimoji="0" sz="1400" b="0" i="0" u="heavy" strike="noStrike" kern="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Times New Roman"/>
                <a:cs typeface="Times New Roman"/>
              </a:rPr>
              <a:t> 	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2700" marR="0" lvl="0" indent="0" defTabSz="914400" eaLnBrk="1" fontAlgn="auto" latinLnBrk="0" hangingPunct="1">
              <a:lnSpc>
                <a:spcPts val="11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0" cap="none" spc="-7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cs typeface="Arial"/>
              </a:rPr>
              <a:t>Sl</a:t>
            </a:r>
            <a:r>
              <a:rPr kumimoji="0" sz="1050" b="0" i="0" u="none" strike="noStrike" kern="0" cap="none" spc="-1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cs typeface="Arial"/>
              </a:rPr>
              <a:t>m•</a:t>
            </a:r>
            <a:r>
              <a:rPr kumimoji="0" sz="1050" b="0" i="0" u="none" strike="noStrike" kern="0" cap="none" spc="-1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r>
              <a:rPr kumimoji="0" sz="1050" b="0" i="0" u="none" strike="noStrike" kern="0" cap="none" spc="-90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Arial"/>
                <a:cs typeface="Arial"/>
              </a:rPr>
              <a:t>k</a:t>
            </a:r>
            <a:r>
              <a:rPr kumimoji="0" sz="1050" b="0" i="0" u="none" strike="noStrike" kern="0" cap="none" spc="-60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50" b="0" i="0" u="none" strike="noStrike" kern="0" cap="none" spc="-10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cs typeface="Arial"/>
              </a:rPr>
              <a:t>Repubt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259828" y="4819908"/>
            <a:ext cx="33528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0" i="0" u="none" strike="noStrike" kern="0" cap="none" spc="-10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Times New Roman"/>
                <a:cs typeface="Times New Roman"/>
              </a:rPr>
              <a:t>:JD:S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52400" marR="0" lvl="0" indent="0" defTabSz="91440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0" i="0" u="none" strike="noStrike" kern="0" cap="none" spc="245" normalizeH="0" baseline="0" noProof="0" dirty="0">
                <a:ln>
                  <a:noFill/>
                </a:ln>
                <a:solidFill>
                  <a:srgbClr val="8E8E8E"/>
                </a:solidFill>
                <a:effectLst/>
                <a:uLnTx/>
                <a:uFillTx/>
                <a:latin typeface="Times New Roman"/>
                <a:cs typeface="Times New Roman"/>
              </a:rPr>
              <a:t>$</a:t>
            </a:r>
            <a:r>
              <a:rPr kumimoji="0" sz="850" b="0" i="0" u="none" strike="noStrike" kern="0" cap="none" spc="-50" normalizeH="0" baseline="0" noProof="0" dirty="0">
                <a:ln>
                  <a:noFill/>
                </a:ln>
                <a:solidFill>
                  <a:srgbClr val="8E8E8E"/>
                </a:solidFill>
                <a:effectLst/>
                <a:uLnTx/>
                <a:uFillTx/>
                <a:latin typeface="Times New Roman"/>
                <a:cs typeface="Times New Roman"/>
              </a:rPr>
              <a:t>!</a:t>
            </a:r>
            <a:r>
              <a:rPr kumimoji="0" sz="850" b="0" i="0" u="none" strike="noStrike" kern="0" cap="none" spc="-5" normalizeH="0" baseline="0" noProof="0" dirty="0">
                <a:ln>
                  <a:noFill/>
                </a:ln>
                <a:solidFill>
                  <a:srgbClr val="8E8E8E"/>
                </a:solidFill>
                <a:effectLst/>
                <a:uLnTx/>
                <a:uFillTx/>
                <a:latin typeface="Times New Roman"/>
                <a:cs typeface="Times New Roman"/>
              </a:rPr>
              <a:t>4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175003" y="6165525"/>
            <a:ext cx="2235200" cy="407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" marR="5080" lvl="0" indent="-6350" defTabSz="914400" eaLnBrk="1" fontAlgn="auto" latinLnBrk="0" hangingPunct="1">
              <a:lnSpc>
                <a:spcPct val="10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50" b="0" i="1" u="none" strike="noStrike" kern="0" cap="none" spc="-50" normalizeH="0" baseline="0" noProof="0" dirty="0">
                <a:ln>
                  <a:noFill/>
                </a:ln>
                <a:solidFill>
                  <a:srgbClr val="496980"/>
                </a:solidFill>
                <a:effectLst/>
                <a:uLnTx/>
                <a:uFillTx/>
                <a:latin typeface="Times New Roman"/>
                <a:cs typeface="Times New Roman"/>
              </a:rPr>
              <a:t>Helping </a:t>
            </a:r>
            <a:r>
              <a:rPr kumimoji="0" sz="1250" b="0" i="1" u="none" strike="noStrike" kern="0" cap="none" spc="-145" normalizeH="0" baseline="0" noProof="0" dirty="0">
                <a:ln>
                  <a:noFill/>
                </a:ln>
                <a:solidFill>
                  <a:srgbClr val="49698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250" b="0" i="1" u="none" strike="noStrike" kern="0" cap="none" spc="-125" normalizeH="0" baseline="0" noProof="0" dirty="0">
                <a:ln>
                  <a:noFill/>
                </a:ln>
                <a:solidFill>
                  <a:srgbClr val="496980"/>
                </a:solidFill>
                <a:effectLst/>
                <a:uLnTx/>
                <a:uFillTx/>
                <a:latin typeface="Times New Roman"/>
                <a:cs typeface="Times New Roman"/>
              </a:rPr>
              <a:t>C</a:t>
            </a:r>
            <a:r>
              <a:rPr kumimoji="0" sz="1250" b="0" i="1" u="none" strike="noStrike" kern="0" cap="none" spc="-60" normalizeH="0" baseline="0" noProof="0" dirty="0">
                <a:ln>
                  <a:noFill/>
                </a:ln>
                <a:solidFill>
                  <a:srgbClr val="496980"/>
                </a:solidFill>
                <a:effectLst/>
                <a:uLnTx/>
                <a:uFillTx/>
                <a:latin typeface="Times New Roman"/>
                <a:cs typeface="Times New Roman"/>
              </a:rPr>
              <a:t>ardiovascular</a:t>
            </a:r>
            <a:r>
              <a:rPr kumimoji="0" sz="1250" b="0" i="1" u="none" strike="noStrike" kern="0" cap="none" spc="50" normalizeH="0" baseline="0" noProof="0" dirty="0">
                <a:ln>
                  <a:noFill/>
                </a:ln>
                <a:solidFill>
                  <a:srgbClr val="49698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250" b="0" i="1" u="none" strike="noStrike" kern="0" cap="none" spc="-85" normalizeH="0" baseline="0" noProof="0" dirty="0">
                <a:ln>
                  <a:noFill/>
                </a:ln>
                <a:solidFill>
                  <a:srgbClr val="496980"/>
                </a:solidFill>
                <a:effectLst/>
                <a:uLnTx/>
                <a:uFillTx/>
                <a:latin typeface="Times New Roman"/>
                <a:cs typeface="Times New Roman"/>
              </a:rPr>
              <a:t>Professionals</a:t>
            </a:r>
            <a:r>
              <a:rPr kumimoji="0" sz="1250" b="0" i="1" u="none" strike="noStrike" kern="0" cap="none" spc="-50" normalizeH="0" baseline="0" noProof="0" dirty="0">
                <a:ln>
                  <a:noFill/>
                </a:ln>
                <a:solidFill>
                  <a:srgbClr val="49698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250" b="0" i="1" u="none" strike="noStrike" kern="0" cap="none" spc="-55" normalizeH="0" baseline="0" noProof="0" dirty="0">
                <a:ln>
                  <a:noFill/>
                </a:ln>
                <a:solidFill>
                  <a:srgbClr val="496980"/>
                </a:solidFill>
                <a:effectLst/>
                <a:uLnTx/>
                <a:uFillTx/>
                <a:latin typeface="Times New Roman"/>
                <a:cs typeface="Times New Roman"/>
              </a:rPr>
              <a:t>Learn.</a:t>
            </a:r>
            <a:r>
              <a:rPr kumimoji="0" sz="1250" b="0" i="1" u="none" strike="noStrike" kern="0" cap="none" spc="-5" normalizeH="0" baseline="0" noProof="0" dirty="0">
                <a:ln>
                  <a:noFill/>
                </a:ln>
                <a:solidFill>
                  <a:srgbClr val="49698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250" b="0" i="1" u="none" strike="noStrike" kern="0" cap="none" spc="-50" normalizeH="0" baseline="0" noProof="0" dirty="0">
                <a:ln>
                  <a:noFill/>
                </a:ln>
                <a:solidFill>
                  <a:srgbClr val="496980"/>
                </a:solidFill>
                <a:effectLst/>
                <a:uLnTx/>
                <a:uFillTx/>
                <a:latin typeface="Times New Roman"/>
                <a:cs typeface="Times New Roman"/>
              </a:rPr>
              <a:t>Advance.</a:t>
            </a:r>
            <a:r>
              <a:rPr kumimoji="0" sz="1250" b="0" i="1" u="none" strike="noStrike" kern="0" cap="none" spc="0" normalizeH="0" baseline="0" noProof="0" dirty="0">
                <a:ln>
                  <a:noFill/>
                </a:ln>
                <a:solidFill>
                  <a:srgbClr val="49698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250" b="0" i="1" u="none" strike="noStrike" kern="0" cap="none" spc="-114" normalizeH="0" baseline="0" noProof="0" dirty="0">
                <a:ln>
                  <a:noFill/>
                </a:ln>
                <a:solidFill>
                  <a:srgbClr val="49698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250" b="0" i="1" u="none" strike="noStrike" kern="0" cap="none" spc="-45" normalizeH="0" baseline="0" noProof="0" dirty="0">
                <a:ln>
                  <a:noFill/>
                </a:ln>
                <a:solidFill>
                  <a:srgbClr val="496980"/>
                </a:solidFill>
                <a:effectLst/>
                <a:uLnTx/>
                <a:uFillTx/>
                <a:latin typeface="Times New Roman"/>
                <a:cs typeface="Times New Roman"/>
              </a:rPr>
              <a:t>Heal.</a:t>
            </a:r>
            <a:endParaRPr kumimoji="0" sz="12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graphicFrame>
        <p:nvGraphicFramePr>
          <p:cNvPr id="28" name="object 28"/>
          <p:cNvGraphicFramePr>
            <a:graphicFrameLocks noGrp="1"/>
          </p:cNvGraphicFramePr>
          <p:nvPr/>
        </p:nvGraphicFramePr>
        <p:xfrm>
          <a:off x="4530980" y="2810255"/>
          <a:ext cx="1711007" cy="576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6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1954">
                <a:tc>
                  <a:txBody>
                    <a:bodyPr/>
                    <a:lstStyle/>
                    <a:p>
                      <a:pPr marL="40640">
                        <a:lnSpc>
                          <a:spcPts val="1650"/>
                        </a:lnSpc>
                      </a:pPr>
                      <a:r>
                        <a:rPr sz="1100" dirty="0">
                          <a:solidFill>
                            <a:srgbClr val="8E8E8E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100" spc="-25" dirty="0">
                          <a:solidFill>
                            <a:srgbClr val="8E8E8E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45" dirty="0">
                          <a:solidFill>
                            <a:srgbClr val="6E6E6E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25" baseline="40404" dirty="0">
                          <a:solidFill>
                            <a:srgbClr val="8E8E8E"/>
                          </a:solidFill>
                          <a:latin typeface="Times New Roman"/>
                          <a:cs typeface="Times New Roman"/>
                        </a:rPr>
                        <a:t>1  </a:t>
                      </a:r>
                      <a:r>
                        <a:rPr sz="825" spc="-7" baseline="40404" dirty="0">
                          <a:solidFill>
                            <a:srgbClr val="8E8E8E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ua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ts val="1650"/>
                        </a:lnSpc>
                        <a:tabLst>
                          <a:tab pos="692785" algn="l"/>
                        </a:tabLst>
                      </a:pPr>
                      <a:r>
                        <a:rPr sz="1400" u="heavy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	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121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11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Canada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</a:pPr>
                      <a:r>
                        <a:rPr sz="950" dirty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123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397">
                <a:tc>
                  <a:txBody>
                    <a:bodyPr/>
                    <a:lstStyle/>
                    <a:p>
                      <a:pPr marL="125730">
                        <a:lnSpc>
                          <a:spcPts val="1445"/>
                        </a:lnSpc>
                      </a:pPr>
                      <a:r>
                        <a:rPr sz="1300" spc="10" dirty="0">
                          <a:solidFill>
                            <a:srgbClr val="211F21"/>
                          </a:solidFill>
                          <a:latin typeface="Courier New"/>
                          <a:cs typeface="Courier New"/>
                        </a:rPr>
                        <a:t>O</a:t>
                      </a:r>
                      <a:r>
                        <a:rPr sz="1300" dirty="0">
                          <a:solidFill>
                            <a:srgbClr val="525252"/>
                          </a:solidFill>
                          <a:latin typeface="Courier New"/>
                          <a:cs typeface="Courier New"/>
                        </a:rPr>
                        <a:t>E</a:t>
                      </a:r>
                      <a:r>
                        <a:rPr sz="1300" spc="-85" dirty="0">
                          <a:solidFill>
                            <a:srgbClr val="525252"/>
                          </a:solidFill>
                          <a:latin typeface="Courier New"/>
                          <a:cs typeface="Courier New"/>
                        </a:rPr>
                        <a:t>C</a:t>
                      </a:r>
                      <a:r>
                        <a:rPr sz="1300" dirty="0">
                          <a:solidFill>
                            <a:srgbClr val="525252"/>
                          </a:solidFill>
                          <a:latin typeface="Courier New"/>
                          <a:cs typeface="Courier New"/>
                        </a:rPr>
                        <a:t>O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ts val="1445"/>
                        </a:lnSpc>
                        <a:tabLst>
                          <a:tab pos="744220" algn="l"/>
                        </a:tabLst>
                      </a:pPr>
                      <a:r>
                        <a:rPr sz="1300" u="heavy" dirty="0">
                          <a:solidFill>
                            <a:srgbClr val="525252"/>
                          </a:solidFill>
                          <a:latin typeface="Courier New"/>
                          <a:cs typeface="Courier New"/>
                        </a:rPr>
                        <a:t> 	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</a:pPr>
                      <a:r>
                        <a:rPr sz="850" dirty="0">
                          <a:solidFill>
                            <a:srgbClr val="525252"/>
                          </a:solidFill>
                          <a:latin typeface="Times New Roman"/>
                          <a:cs typeface="Times New Roman"/>
                        </a:rPr>
                        <a:t>121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6" name="object 56"/>
          <p:cNvGraphicFramePr>
            <a:graphicFrameLocks noGrp="1"/>
          </p:cNvGraphicFramePr>
          <p:nvPr/>
        </p:nvGraphicFramePr>
        <p:xfrm>
          <a:off x="4988179" y="5152153"/>
          <a:ext cx="2961215" cy="876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2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75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582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75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()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0530">
                        <a:lnSpc>
                          <a:spcPct val="100000"/>
                        </a:lnSpc>
                        <a:tabLst>
                          <a:tab pos="1131570" algn="l"/>
                        </a:tabLst>
                      </a:pPr>
                      <a:r>
                        <a:rPr sz="1100" dirty="0">
                          <a:solidFill>
                            <a:srgbClr val="6E6E6E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100" spc="-160" dirty="0">
                          <a:solidFill>
                            <a:srgbClr val="6E6E6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100" dirty="0">
                          <a:solidFill>
                            <a:srgbClr val="6E6E6E"/>
                          </a:solidFill>
                          <a:latin typeface="Times New Roman"/>
                          <a:cs typeface="Times New Roman"/>
                        </a:rPr>
                        <a:t>11	</a:t>
                      </a:r>
                      <a:r>
                        <a:rPr sz="1575" baseline="2645" dirty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?l&gt;O</a:t>
                      </a:r>
                      <a:endParaRPr sz="1575" baseline="2645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1615">
                        <a:lnSpc>
                          <a:spcPct val="100000"/>
                        </a:lnSpc>
                        <a:tabLst>
                          <a:tab pos="812800" algn="l"/>
                        </a:tabLst>
                      </a:pPr>
                      <a:r>
                        <a:rPr sz="1575" baseline="2645" dirty="0">
                          <a:solidFill>
                            <a:srgbClr val="6E6E6E"/>
                          </a:solidFill>
                          <a:latin typeface="Times New Roman"/>
                          <a:cs typeface="Times New Roman"/>
                        </a:rPr>
                        <a:t>iOO	</a:t>
                      </a:r>
                      <a:r>
                        <a:rPr sz="115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401&gt;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172">
                <a:tc>
                  <a:txBody>
                    <a:bodyPr/>
                    <a:lstStyle/>
                    <a:p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6E6E6E"/>
                          </a:solidFill>
                          <a:latin typeface="Arial"/>
                          <a:cs typeface="Arial"/>
                        </a:rPr>
                        <a:t>Aue</a:t>
                      </a:r>
                      <a:r>
                        <a:rPr sz="1100" spc="125" dirty="0">
                          <a:solidFill>
                            <a:srgbClr val="6E6E6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st</a:t>
                      </a:r>
                      <a:r>
                        <a:rPr sz="1100" spc="-9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1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11dard</a:t>
                      </a:r>
                      <a:r>
                        <a:rPr sz="1100" spc="-4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1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sed</a:t>
                      </a:r>
                      <a:r>
                        <a:rPr sz="1100" spc="-8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6E6E6E"/>
                          </a:solidFill>
                          <a:latin typeface="Times New Roman"/>
                          <a:cs typeface="Times New Roman"/>
                        </a:rPr>
                        <a:t>rates</a:t>
                      </a:r>
                      <a:r>
                        <a:rPr sz="1200" spc="-10" dirty="0">
                          <a:solidFill>
                            <a:srgbClr val="6E6E6E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6E6E6E"/>
                          </a:solidFill>
                          <a:latin typeface="Times New Roman"/>
                          <a:cs typeface="Times New Roman"/>
                        </a:rPr>
                        <a:t>per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6E6E6E"/>
                          </a:solidFill>
                          <a:latin typeface="Arial"/>
                          <a:cs typeface="Arial"/>
                        </a:rPr>
                        <a:t>00</a:t>
                      </a:r>
                      <a:r>
                        <a:rPr sz="1100" spc="-90" dirty="0">
                          <a:solidFill>
                            <a:srgbClr val="6E6E6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000</a:t>
                      </a:r>
                      <a:r>
                        <a:rPr sz="1100" spc="-1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14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1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&lt;lpu</a:t>
                      </a:r>
                      <a:r>
                        <a:rPr sz="1100" spc="-1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1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atio11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1" name="Picture 6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5633663"/>
            <a:ext cx="1828800" cy="1218438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947022"/>
            <a:ext cx="1026671" cy="87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3922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09900" y="1409700"/>
            <a:ext cx="6184900" cy="4051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89400" y="809379"/>
            <a:ext cx="400939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1" i="0" u="none" strike="noStrike" kern="0" cap="none" spc="-2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/>
                <a:cs typeface="Arial"/>
              </a:rPr>
              <a:t>Obesity </a:t>
            </a:r>
            <a:r>
              <a:rPr kumimoji="0" sz="1500" b="1" i="0" u="none" strike="noStrike" kern="0" cap="none" spc="-14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1500" b="1" i="0" u="none" strike="noStrike" kern="0" cap="none" spc="-3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/>
                <a:cs typeface="Arial"/>
              </a:rPr>
              <a:t>r</a:t>
            </a:r>
            <a:r>
              <a:rPr kumimoji="0" sz="1500" b="1" i="0" u="none" strike="noStrike" kern="0" cap="none" spc="-1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/>
                <a:cs typeface="Arial"/>
              </a:rPr>
              <a:t>ends</a:t>
            </a:r>
            <a:r>
              <a:rPr kumimoji="0" sz="1500" b="1" i="0" u="none" strike="noStrike" kern="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1" i="0" u="none" strike="noStrike" kern="0" cap="none" spc="-25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/>
                <a:cs typeface="Arial"/>
              </a:rPr>
              <a:t>Among</a:t>
            </a:r>
            <a:r>
              <a:rPr kumimoji="0" sz="1500" b="1" i="0" u="none" strike="noStrike" kern="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/>
                <a:cs typeface="Arial"/>
              </a:rPr>
              <a:t> US </a:t>
            </a:r>
            <a:r>
              <a:rPr kumimoji="0" sz="1500" b="1" i="0" u="none" strike="noStrike" kern="0" cap="none" spc="-25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/>
                <a:cs typeface="Arial"/>
              </a:rPr>
              <a:t>Adults</a:t>
            </a:r>
            <a:r>
              <a:rPr kumimoji="0" sz="1500" b="1" i="0" u="none" strike="noStrike" kern="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1" i="0" u="none" strike="noStrike" kern="0" cap="none" spc="5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/>
                <a:cs typeface="Arial"/>
              </a:rPr>
              <a:t>1991-2010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947022"/>
            <a:ext cx="1026671" cy="87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6040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5994868"/>
            <a:ext cx="743712" cy="7315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40351" y="1536192"/>
            <a:ext cx="4596384" cy="27797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900415" y="2316479"/>
            <a:ext cx="1706880" cy="16946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79396" y="619834"/>
            <a:ext cx="2898775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39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900" b="0" i="0" u="none" strike="noStrike" kern="0" cap="none" spc="6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Times New Roman"/>
                <a:cs typeface="Times New Roman"/>
              </a:rPr>
              <a:t>W</a:t>
            </a:r>
            <a:r>
              <a:rPr kumimoji="0" sz="2900" b="0" i="0" u="none" strike="noStrike" kern="0" cap="none" spc="204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Times New Roman"/>
                <a:cs typeface="Times New Roman"/>
              </a:rPr>
              <a:t>eighty</a:t>
            </a:r>
            <a:r>
              <a:rPr kumimoji="0" sz="2900" b="0" i="0" u="none" strike="noStrike" kern="0" cap="none" spc="-20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3300" b="0" i="0" u="none" strike="noStrike" kern="0" cap="none" spc="9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Times New Roman"/>
                <a:cs typeface="Times New Roman"/>
              </a:rPr>
              <a:t>m</a:t>
            </a:r>
            <a:r>
              <a:rPr kumimoji="0" sz="3300" b="0" i="0" u="none" strike="noStrike" kern="0" cap="none" spc="10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Times New Roman"/>
                <a:cs typeface="Times New Roman"/>
              </a:rPr>
              <a:t>at</a:t>
            </a:r>
            <a:r>
              <a:rPr kumimoji="0" sz="3300" b="0" i="0" u="none" strike="noStrike" kern="0" cap="none" spc="1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Times New Roman"/>
                <a:cs typeface="Times New Roman"/>
              </a:rPr>
              <a:t>t</a:t>
            </a:r>
            <a:r>
              <a:rPr kumimoji="0" sz="3300" b="0" i="0" u="none" strike="noStrike" kern="0" cap="none" spc="10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Times New Roman"/>
                <a:cs typeface="Times New Roman"/>
              </a:rPr>
              <a:t>e</a:t>
            </a:r>
            <a:r>
              <a:rPr kumimoji="0" sz="3300" b="0" i="0" u="none" strike="noStrike" kern="0" cap="none" spc="9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Times New Roman"/>
                <a:cs typeface="Times New Roman"/>
              </a:rPr>
              <a:t>r</a:t>
            </a:r>
            <a:r>
              <a:rPr kumimoji="0" sz="3300" b="0" i="0" u="none" strike="noStrike" kern="0" cap="none" spc="409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Times New Roman"/>
                <a:cs typeface="Times New Roman"/>
              </a:rPr>
              <a:t>s</a:t>
            </a:r>
            <a:endParaRPr kumimoji="0" sz="3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52035" y="1094922"/>
            <a:ext cx="2763520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21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9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2</a:t>
            </a:r>
            <a:r>
              <a:rPr kumimoji="0" sz="1800" b="0" i="0" u="none" strike="noStrike" kern="0" cap="none" spc="15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0</a:t>
            </a:r>
            <a:r>
              <a:rPr kumimoji="0" sz="1800" b="0" i="0" u="none" strike="noStrike" kern="0" cap="none" spc="-38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1</a:t>
            </a:r>
            <a:r>
              <a:rPr kumimoji="0" sz="1800" b="0" i="0" u="none" strike="noStrike" kern="0" cap="none" spc="12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3</a:t>
            </a:r>
            <a:r>
              <a:rPr kumimoji="0" sz="1800" b="0" i="0" u="none" strike="noStrike" kern="0" cap="none" spc="-33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2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preva</a:t>
            </a: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l</a:t>
            </a:r>
            <a:r>
              <a:rPr kumimoji="0" sz="1800" b="0" i="0" u="none" strike="noStrike" kern="0" cap="none" spc="1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r>
              <a:rPr kumimoji="0" sz="1800" b="0" i="0" u="none" strike="noStrike" kern="0" cap="none" spc="-9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n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ce</a:t>
            </a:r>
            <a:r>
              <a:rPr kumimoji="0" sz="1800" b="0" i="0" u="none" strike="noStrike" kern="0" cap="none" spc="-27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4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of</a:t>
            </a:r>
            <a:r>
              <a:rPr kumimoji="0" sz="1800" b="0" i="0" u="none" strike="noStrike" kern="0" cap="none" spc="-14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8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1800" b="0" i="0" u="none" strike="noStrike" kern="0" cap="none" spc="3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b</a:t>
            </a:r>
            <a:r>
              <a:rPr kumimoji="0" sz="1800" b="0" i="0" u="none" strike="noStrike" kern="0" cap="none" spc="-4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es</a:t>
            </a:r>
            <a:r>
              <a:rPr kumimoji="0" sz="1800" b="0" i="0" u="none" strike="noStrike" kern="0" cap="none" spc="-7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i</a:t>
            </a:r>
            <a:r>
              <a:rPr kumimoji="0" sz="1800" b="0" i="0" u="none" strike="noStrike" kern="0" cap="none" spc="7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1800" b="0" i="0" u="none" strike="noStrike" kern="0" cap="none" spc="-3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y</a:t>
            </a:r>
            <a:r>
              <a:rPr kumimoji="0" sz="1800" b="0" i="0" u="none" strike="noStrike" kern="0" cap="none" spc="36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,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52036" y="1279570"/>
            <a:ext cx="2765425" cy="2846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1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1800" b="0" i="0" u="none" strike="noStrike" kern="0" cap="none" spc="-9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g</a:t>
            </a:r>
            <a:r>
              <a:rPr kumimoji="0" sz="1800" b="0" i="0" u="none" strike="noStrike" kern="0" cap="none" spc="-4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es</a:t>
            </a:r>
            <a:r>
              <a:rPr kumimoji="0" sz="1800" b="0" i="0" u="none" strike="noStrike" kern="0" cap="none" spc="-21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50" b="0" i="0" u="none" strike="noStrike" kern="0" cap="none" spc="3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Times New Roman"/>
                <a:cs typeface="Times New Roman"/>
              </a:rPr>
              <a:t>2</a:t>
            </a:r>
            <a:r>
              <a:rPr kumimoji="0" sz="1850" b="0" i="0" u="none" strike="noStrike" kern="0" cap="none" spc="28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Times New Roman"/>
                <a:cs typeface="Times New Roman"/>
              </a:rPr>
              <a:t>0</a:t>
            </a:r>
            <a:r>
              <a:rPr kumimoji="0" sz="1850" b="0" i="0" u="none" strike="noStrike" kern="0" cap="none" spc="-19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800" b="0" i="0" u="none" strike="noStrike" kern="0" cap="none" spc="-3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years</a:t>
            </a:r>
            <a:r>
              <a:rPr kumimoji="0" sz="1800" b="0" i="0" u="none" strike="noStrike" kern="0" cap="none" spc="-16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1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1800" b="0" i="0" u="none" strike="noStrike" kern="0" cap="none" spc="-9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n</a:t>
            </a:r>
            <a:r>
              <a:rPr kumimoji="0" sz="1800" b="0" i="0" u="none" strike="noStrike" kern="0" cap="none" spc="17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d</a:t>
            </a:r>
            <a:r>
              <a:rPr kumimoji="0" sz="1800" b="0" i="0" u="none" strike="noStrike" kern="0" cap="none" spc="-28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9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l</a:t>
            </a:r>
            <a:r>
              <a:rPr kumimoji="0" sz="1800" b="0" i="0" u="none" strike="noStrike" kern="0" cap="none" spc="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de</a:t>
            </a:r>
            <a:r>
              <a:rPr kumimoji="0" sz="1800" b="0" i="0" u="none" strike="noStrike" kern="0" cap="none" spc="12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r</a:t>
            </a:r>
            <a:r>
              <a:rPr kumimoji="0" sz="1800" b="0" i="0" u="none" strike="noStrike" kern="0" cap="none" spc="-22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-38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C</a:t>
            </a:r>
            <a:r>
              <a:rPr kumimoji="0" sz="1800" b="0" i="0" u="none" strike="noStrike" kern="0" cap="none" spc="-56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%</a:t>
            </a:r>
            <a:r>
              <a:rPr kumimoji="0" sz="1800" b="0" i="0" u="none" strike="noStrike" kern="0" cap="none" spc="-37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&gt;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57220" y="1147786"/>
            <a:ext cx="1071880" cy="661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5459" marR="0" lvl="0" indent="0" algn="ctr" defTabSz="914400" eaLnBrk="1" fontAlgn="auto" latinLnBrk="0" hangingPunct="1">
              <a:lnSpc>
                <a:spcPts val="1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0" i="0" u="none" strike="noStrike" kern="0" cap="none" spc="-15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Times New Roman"/>
                <a:cs typeface="Times New Roman"/>
              </a:rPr>
              <a:t>WORLD</a:t>
            </a:r>
            <a:endParaRPr kumimoji="0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497205" marR="0" lvl="0" indent="0" algn="ctr" defTabSz="914400" eaLnBrk="1" fontAlgn="auto" latinLnBrk="0" hangingPunct="1">
              <a:lnSpc>
                <a:spcPts val="15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2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Times New Roman"/>
                <a:cs typeface="Times New Roman"/>
              </a:rPr>
              <a:t>RANK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50" b="0" i="0" u="none" strike="noStrike" kern="0" cap="none" spc="-9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1550" b="0" i="0" u="none" strike="noStrike" kern="0" cap="none" spc="12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1550" b="0" i="0" u="none" strike="noStrike" kern="0" cap="none" spc="6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n</a:t>
            </a:r>
            <a:r>
              <a:rPr kumimoji="0" sz="1550" b="0" i="0" u="none" strike="noStrike" kern="0" cap="none" spc="6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ga</a:t>
            </a:r>
            <a:endParaRPr kumimoji="0" sz="15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74467" y="1797373"/>
            <a:ext cx="1720850" cy="1644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4365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69390" algn="l"/>
              </a:tabLst>
              <a:defRPr/>
            </a:pPr>
            <a:r>
              <a:rPr kumimoji="0" sz="1600" b="0" i="0" u="none" strike="noStrike" kern="0" cap="none" spc="1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Sam</a:t>
            </a:r>
            <a:r>
              <a:rPr kumimoji="0" sz="1600" b="0" i="0" u="none" strike="noStrike" kern="0" cap="none" spc="-8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1600" b="0" i="0" u="none" strike="noStrike" kern="0" cap="none" spc="9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	</a:t>
            </a:r>
            <a:r>
              <a:rPr kumimoji="0" sz="2450" b="0" i="0" u="none" strike="noStrike" kern="0" cap="none" spc="-80" normalizeH="0" baseline="0" noProof="0" dirty="0">
                <a:ln>
                  <a:noFill/>
                </a:ln>
                <a:solidFill>
                  <a:srgbClr val="838383"/>
                </a:solidFill>
                <a:effectLst/>
                <a:uLnTx/>
                <a:uFillTx/>
                <a:latin typeface="Times New Roman"/>
                <a:cs typeface="Times New Roman"/>
              </a:rPr>
              <a:t>z</a:t>
            </a:r>
            <a:endParaRPr kumimoji="0" sz="24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2700" marR="0" lvl="0" indent="0" defTabSz="914400" eaLnBrk="1" fontAlgn="auto" latinLnBrk="0" hangingPunct="1">
              <a:lnSpc>
                <a:spcPts val="1910"/>
              </a:lnSpc>
              <a:spcBef>
                <a:spcPts val="355"/>
              </a:spcBef>
              <a:spcAft>
                <a:spcPts val="0"/>
              </a:spcAft>
              <a:buClrTx/>
              <a:buSzTx/>
              <a:buFontTx/>
              <a:buNone/>
              <a:tabLst>
                <a:tab pos="1463040" algn="l"/>
              </a:tabLst>
              <a:defRPr/>
            </a:pPr>
            <a:r>
              <a:rPr kumimoji="0" sz="1600" b="0" i="0" u="none" strike="noStrike" kern="0" cap="none" spc="5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1600" b="0" i="0" u="none" strike="noStrike" kern="0" cap="none" spc="2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h</a:t>
            </a:r>
            <a:r>
              <a:rPr kumimoji="0" sz="1600" b="0" i="0" u="none" strike="noStrike" kern="0" cap="none" spc="9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r>
              <a:rPr kumimoji="0" sz="1600" b="0" i="0" u="none" strike="noStrike" kern="0" cap="none" spc="-14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B</a:t>
            </a:r>
            <a:r>
              <a:rPr kumimoji="0" sz="1600" b="0" i="0" u="none" strike="noStrike" kern="0" cap="none" spc="-12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1600" b="0" i="0" u="none" strike="noStrike" kern="0" cap="none" spc="4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hamas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	</a:t>
            </a:r>
            <a:r>
              <a:rPr kumimoji="0" sz="1600" b="0" i="0" u="none" strike="noStrike" kern="0" cap="none" spc="280" normalizeH="0" baseline="0" noProof="0" dirty="0">
                <a:ln>
                  <a:noFill/>
                </a:ln>
                <a:solidFill>
                  <a:srgbClr val="838383"/>
                </a:solidFill>
                <a:effectLst/>
                <a:uLnTx/>
                <a:uFillTx/>
                <a:latin typeface="Arial"/>
                <a:cs typeface="Arial"/>
              </a:rPr>
              <a:t>9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036319" marR="0" lvl="0" indent="0" defTabSz="914400" eaLnBrk="1" fontAlgn="auto" latinLnBrk="0" hangingPunct="1">
              <a:lnSpc>
                <a:spcPts val="26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0" cap="none" spc="-12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u</a:t>
            </a:r>
            <a:r>
              <a:rPr kumimoji="0" sz="2200" b="0" i="0" u="none" strike="noStrike" kern="0" cap="none" spc="-18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s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200" b="0" i="0" u="none" strike="noStrike" kern="0" cap="none" spc="-229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700" b="0" i="0" u="none" strike="noStrike" kern="0" cap="none" spc="-185" normalizeH="0" baseline="0" noProof="0" dirty="0">
                <a:ln>
                  <a:noFill/>
                </a:ln>
                <a:solidFill>
                  <a:srgbClr val="838383"/>
                </a:solidFill>
                <a:effectLst/>
                <a:uLnTx/>
                <a:uFillTx/>
                <a:latin typeface="Times New Roman"/>
                <a:cs typeface="Times New Roman"/>
              </a:rPr>
              <a:t>1</a:t>
            </a:r>
            <a:r>
              <a:rPr kumimoji="0" sz="1700" b="0" i="0" u="none" strike="noStrike" kern="0" cap="none" spc="280" normalizeH="0" baseline="0" noProof="0" dirty="0">
                <a:ln>
                  <a:noFill/>
                </a:ln>
                <a:solidFill>
                  <a:srgbClr val="838383"/>
                </a:solidFill>
                <a:effectLst/>
                <a:uLnTx/>
                <a:uFillTx/>
                <a:latin typeface="Times New Roman"/>
                <a:cs typeface="Times New Roman"/>
              </a:rPr>
              <a:t>6</a:t>
            </a:r>
            <a:endParaRPr kumimoji="0" sz="1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73025" marR="0" lvl="0" indent="0" defTabSz="914400" eaLnBrk="1" fontAlgn="auto" latinLnBrk="0" hangingPunct="1">
              <a:lnSpc>
                <a:spcPct val="10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Tx/>
              <a:buNone/>
              <a:tabLst>
                <a:tab pos="1542415" algn="l"/>
              </a:tabLst>
              <a:defRPr/>
            </a:pPr>
            <a:r>
              <a:rPr kumimoji="0" sz="1600" b="0" i="0" u="none" strike="noStrike" kern="0" cap="none" spc="-5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N</a:t>
            </a:r>
            <a:r>
              <a:rPr kumimoji="0" sz="1600" b="0" i="0" u="none" strike="noStrike" kern="0" cap="none" spc="5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ew</a:t>
            </a:r>
            <a:r>
              <a:rPr kumimoji="0" sz="1600" b="0" i="0" u="none" strike="noStrike" kern="0" cap="none" spc="-10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Zea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l</a:t>
            </a:r>
            <a:r>
              <a:rPr kumimoji="0" sz="1600" b="0" i="0" u="none" strike="noStrike" kern="0" cap="none" spc="7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1600" b="0" i="0" u="none" strike="noStrike" kern="0" cap="none" spc="2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n</a:t>
            </a:r>
            <a:r>
              <a:rPr kumimoji="0" sz="1600" b="0" i="0" u="none" strike="noStrike" kern="0" cap="none" spc="16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d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	</a:t>
            </a:r>
            <a:r>
              <a:rPr kumimoji="0" sz="1600" b="0" i="0" u="none" strike="noStrike" kern="0" cap="none" spc="405" normalizeH="0" baseline="0" noProof="0" dirty="0">
                <a:ln>
                  <a:noFill/>
                </a:ln>
                <a:solidFill>
                  <a:srgbClr val="838383"/>
                </a:solidFill>
                <a:effectLst/>
                <a:uLnTx/>
                <a:uFillTx/>
                <a:latin typeface="Arial"/>
                <a:cs typeface="Arial"/>
              </a:rPr>
              <a:t>1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60045" marR="0" lvl="0" indent="0" defTabSz="91440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>
                <a:tab pos="1408430" algn="l"/>
              </a:tabLst>
              <a:defRPr/>
            </a:pPr>
            <a:r>
              <a:rPr kumimoji="0" sz="1800" b="0" i="0" u="none" strike="noStrike" kern="0" cap="none" spc="5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Times New Roman"/>
                <a:cs typeface="Times New Roman"/>
              </a:rPr>
              <a:t>Australia	</a:t>
            </a:r>
            <a:r>
              <a:rPr kumimoji="0" sz="1800" b="0" i="0" u="none" strike="noStrike" kern="0" cap="none" spc="-15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Times New Roman"/>
                <a:cs typeface="Times New Roman"/>
              </a:rPr>
              <a:t>Z</a:t>
            </a:r>
            <a:r>
              <a:rPr kumimoji="0" sz="1800" b="0" i="0" u="none" strike="noStrike" kern="0" cap="none" spc="7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Times New Roman"/>
                <a:cs typeface="Times New Roman"/>
              </a:rPr>
              <a:t>S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12341" y="3449764"/>
            <a:ext cx="1996439" cy="1518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-5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U</a:t>
            </a:r>
            <a:r>
              <a:rPr kumimoji="0" sz="1600" b="0" i="0" u="none" strike="noStrike" kern="0" cap="none" spc="-17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n</a:t>
            </a:r>
            <a:r>
              <a:rPr kumimoji="0" sz="1600" b="0" i="0" u="none" strike="noStrike" kern="0" cap="none" spc="-22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i</a:t>
            </a:r>
            <a:r>
              <a:rPr kumimoji="0" sz="1600" b="0" i="0" u="none" strike="noStrike" kern="0" cap="none" spc="7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ted</a:t>
            </a:r>
            <a:r>
              <a:rPr kumimoji="0" sz="1600" b="0" i="0" u="none" strike="noStrike" kern="0" cap="none" spc="-13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18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K</a:t>
            </a:r>
            <a:r>
              <a:rPr kumimoji="0" sz="1600" b="0" i="0" u="none" strike="noStrike" kern="0" cap="none" spc="-8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i</a:t>
            </a:r>
            <a:r>
              <a:rPr kumimoji="0" sz="1600" b="0" i="0" u="none" strike="noStrike" kern="0" cap="none" spc="12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n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g</a:t>
            </a:r>
            <a:r>
              <a:rPr kumimoji="0" sz="1600" b="0" i="0" u="none" strike="noStrike" kern="0" cap="none" spc="114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d</a:t>
            </a:r>
            <a:r>
              <a:rPr kumimoji="0" sz="1600" b="0" i="0" u="none" strike="noStrike" kern="0" cap="none" spc="13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om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7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114" normalizeH="0" baseline="0" noProof="0" dirty="0">
                <a:ln>
                  <a:noFill/>
                </a:ln>
                <a:solidFill>
                  <a:srgbClr val="838383"/>
                </a:solidFill>
                <a:effectLst/>
                <a:uLnTx/>
                <a:uFillTx/>
                <a:latin typeface="Arial"/>
                <a:cs typeface="Arial"/>
              </a:rPr>
              <a:t>3</a:t>
            </a:r>
            <a:r>
              <a:rPr kumimoji="0" sz="1600" b="0" i="0" u="none" strike="noStrike" kern="0" cap="none" spc="280" normalizeH="0" baseline="0" noProof="0" dirty="0">
                <a:ln>
                  <a:noFill/>
                </a:ln>
                <a:solidFill>
                  <a:srgbClr val="838383"/>
                </a:solidFill>
                <a:effectLst/>
                <a:uLnTx/>
                <a:uFillTx/>
                <a:latin typeface="Arial"/>
                <a:cs typeface="Arial"/>
              </a:rPr>
              <a:t>8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774065" marR="0" lvl="0" indent="0" algn="ctr" defTabSz="91440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6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1600" b="0" i="0" u="none" strike="noStrike" kern="0" cap="none" spc="-7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i</a:t>
            </a:r>
            <a:r>
              <a:rPr kumimoji="0" sz="1600" b="0" i="0" u="none" strike="noStrike" kern="0" cap="none" spc="6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n</a:t>
            </a:r>
            <a:r>
              <a:rPr kumimoji="0" sz="1600" b="0" i="0" u="none" strike="noStrike" kern="0" cap="none" spc="2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l</a:t>
            </a:r>
            <a:r>
              <a:rPr kumimoji="0" sz="1600" b="0" i="0" u="none" strike="noStrike" kern="0" cap="none" spc="9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n</a:t>
            </a:r>
            <a:r>
              <a:rPr kumimoji="0" sz="1600" b="0" i="0" u="none" strike="noStrike" kern="0" cap="none" spc="16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d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7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rgbClr val="838383"/>
                </a:solidFill>
                <a:effectLst/>
                <a:uLnTx/>
                <a:uFillTx/>
                <a:latin typeface="Arial"/>
                <a:cs typeface="Arial"/>
              </a:rPr>
              <a:t>5</a:t>
            </a:r>
            <a:r>
              <a:rPr kumimoji="0" sz="1600" b="0" i="0" u="none" strike="noStrike" kern="0" cap="none" spc="130" normalizeH="0" baseline="0" noProof="0" dirty="0">
                <a:ln>
                  <a:noFill/>
                </a:ln>
                <a:solidFill>
                  <a:srgbClr val="838383"/>
                </a:solidFill>
                <a:effectLst/>
                <a:uLnTx/>
                <a:uFillTx/>
                <a:latin typeface="Arial"/>
                <a:cs typeface="Arial"/>
              </a:rPr>
              <a:t>7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894715" marR="0" lvl="0" indent="0" algn="ctr" defTabSz="91440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Tx/>
              <a:buNone/>
              <a:tabLst>
                <a:tab pos="1790700" algn="l"/>
              </a:tabLst>
              <a:defRPr/>
            </a:pPr>
            <a:r>
              <a:rPr kumimoji="0" sz="1600" b="0" i="0" u="none" strike="noStrike" kern="0" cap="none" spc="1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Fr</a:t>
            </a:r>
            <a:r>
              <a:rPr kumimoji="0" sz="1600" b="0" i="0" u="none" strike="noStrike" kern="0" cap="none" spc="-9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1600" b="0" i="0" u="none" strike="noStrike" kern="0" cap="none" spc="6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nce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	</a:t>
            </a:r>
            <a:r>
              <a:rPr kumimoji="0" sz="1600" b="0" i="0" u="none" strike="noStrike" kern="0" cap="none" spc="405" normalizeH="0" baseline="0" noProof="0" dirty="0">
                <a:ln>
                  <a:noFill/>
                </a:ln>
                <a:solidFill>
                  <a:srgbClr val="838383"/>
                </a:solidFill>
                <a:effectLst/>
                <a:uLnTx/>
                <a:uFillTx/>
                <a:latin typeface="Arial"/>
                <a:cs typeface="Arial"/>
              </a:rPr>
              <a:t>1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878205" marR="0" lvl="0" indent="0" defTabSz="914400" eaLnBrk="1" fontAlgn="auto" latinLnBrk="0" hangingPunct="1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50" b="0" i="0" u="none" strike="noStrike" kern="0" cap="none" spc="-14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1550" b="0" i="0" u="none" strike="noStrike" kern="0" cap="none" spc="14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1550" b="0" i="0" u="none" strike="noStrike" kern="0" cap="none" spc="-1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i</a:t>
            </a:r>
            <a:r>
              <a:rPr kumimoji="0" sz="1550" b="0" i="0" u="none" strike="noStrike" kern="0" cap="none" spc="8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w</a:t>
            </a:r>
            <a:r>
              <a:rPr kumimoji="0" sz="1550" b="0" i="0" u="none" strike="noStrike" kern="0" cap="none" spc="8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1550" b="0" i="0" u="none" strike="noStrike" kern="0" cap="none" spc="254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n</a:t>
            </a:r>
            <a:r>
              <a:rPr kumimoji="0" sz="1550" b="0" i="0" u="none" strike="noStrike" kern="0" cap="none" spc="-114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50" b="0" i="0" u="none" strike="noStrike" kern="0" cap="none" spc="-95" normalizeH="0" baseline="0" noProof="0" dirty="0">
                <a:ln>
                  <a:noFill/>
                </a:ln>
                <a:solidFill>
                  <a:srgbClr val="838383"/>
                </a:solidFill>
                <a:effectLst/>
                <a:uLnTx/>
                <a:uFillTx/>
                <a:latin typeface="Arial"/>
                <a:cs typeface="Arial"/>
              </a:rPr>
              <a:t>1</a:t>
            </a:r>
            <a:r>
              <a:rPr kumimoji="0" sz="1550" b="0" i="0" u="none" strike="noStrike" kern="0" cap="none" spc="145" normalizeH="0" baseline="0" noProof="0" dirty="0">
                <a:ln>
                  <a:noFill/>
                </a:ln>
                <a:solidFill>
                  <a:srgbClr val="838383"/>
                </a:solidFill>
                <a:effectLst/>
                <a:uLnTx/>
                <a:uFillTx/>
                <a:latin typeface="Arial"/>
                <a:cs typeface="Arial"/>
              </a:rPr>
              <a:t>6</a:t>
            </a:r>
            <a:r>
              <a:rPr kumimoji="0" sz="1550" b="0" i="0" u="none" strike="noStrike" kern="0" cap="none" spc="300" normalizeH="0" baseline="0" noProof="0" dirty="0">
                <a:ln>
                  <a:noFill/>
                </a:ln>
                <a:solidFill>
                  <a:srgbClr val="838383"/>
                </a:solidFill>
                <a:effectLst/>
                <a:uLnTx/>
                <a:uFillTx/>
                <a:latin typeface="Arial"/>
                <a:cs typeface="Arial"/>
              </a:rPr>
              <a:t>6</a:t>
            </a:r>
            <a:endParaRPr kumimoji="0" sz="15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085215" marR="0" lvl="0" indent="0" defTabSz="914400" eaLnBrk="1" fontAlgn="auto" latinLnBrk="0" hangingPunct="1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18945" algn="l"/>
              </a:tabLst>
              <a:defRPr/>
            </a:pP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I</a:t>
            </a:r>
            <a:r>
              <a:rPr kumimoji="0" sz="1600" b="0" i="0" u="none" strike="noStrike" kern="0" cap="none" spc="1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n</a:t>
            </a:r>
            <a:r>
              <a:rPr kumimoji="0" sz="1600" b="0" i="0" u="none" strike="noStrike" kern="0" cap="none" spc="16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d</a:t>
            </a:r>
            <a:r>
              <a:rPr kumimoji="0" sz="1600" b="0" i="0" u="none" strike="noStrike" kern="0" cap="none" spc="2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i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	</a:t>
            </a:r>
            <a:r>
              <a:rPr kumimoji="0" sz="1600" b="0" i="0" u="none" strike="noStrike" kern="0" cap="none" spc="-75" normalizeH="0" baseline="0" noProof="0" dirty="0">
                <a:ln>
                  <a:noFill/>
                </a:ln>
                <a:solidFill>
                  <a:srgbClr val="838383"/>
                </a:solidFill>
                <a:effectLst/>
                <a:uLnTx/>
                <a:uFillTx/>
                <a:latin typeface="Arial"/>
                <a:cs typeface="Arial"/>
              </a:rPr>
              <a:t>7</a:t>
            </a:r>
            <a:r>
              <a:rPr kumimoji="0" sz="1600" b="0" i="0" u="none" strike="noStrike" kern="0" cap="none" spc="275" normalizeH="0" baseline="0" noProof="0" dirty="0">
                <a:ln>
                  <a:noFill/>
                </a:ln>
                <a:solidFill>
                  <a:srgbClr val="838383"/>
                </a:solidFill>
                <a:effectLst/>
                <a:uLnTx/>
                <a:uFillTx/>
                <a:latin typeface="Arial"/>
                <a:cs typeface="Arial"/>
              </a:rPr>
              <a:t>6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39844" y="4287540"/>
            <a:ext cx="1045844" cy="705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31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00" b="0" i="0" u="none" strike="noStrike" kern="0" cap="none" spc="1830" normalizeH="0" baseline="0" noProof="0" dirty="0">
                <a:ln>
                  <a:noFill/>
                </a:ln>
                <a:solidFill>
                  <a:srgbClr val="0F569C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r>
              <a:rPr kumimoji="0" sz="1850" b="0" i="0" u="none" strike="noStrike" kern="0" cap="none" spc="-24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Times New Roman"/>
                <a:cs typeface="Times New Roman"/>
              </a:rPr>
              <a:t>C2</a:t>
            </a:r>
            <a:r>
              <a:rPr kumimoji="0" sz="1850" b="0" i="0" u="none" strike="noStrike" kern="0" cap="none" spc="-29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Times New Roman"/>
                <a:cs typeface="Times New Roman"/>
              </a:rPr>
              <a:t>5</a:t>
            </a:r>
            <a:r>
              <a:rPr kumimoji="0" sz="1850" b="0" i="0" u="none" strike="noStrike" kern="0" cap="none" spc="-15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Times New Roman"/>
                <a:cs typeface="Times New Roman"/>
              </a:rPr>
              <a:t>%</a:t>
            </a:r>
            <a:r>
              <a:rPr kumimoji="0" sz="1850" b="0" i="0" u="none" strike="noStrike" kern="0" cap="none" spc="2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Times New Roman"/>
                <a:cs typeface="Times New Roman"/>
              </a:rPr>
              <a:t>)</a:t>
            </a:r>
            <a:endParaRPr kumimoji="0" sz="1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2700" marR="0" lvl="0" indent="0" defTabSz="914400" eaLnBrk="1" fontAlgn="auto" latinLnBrk="0" hangingPunct="1">
              <a:lnSpc>
                <a:spcPts val="23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50" b="0" i="0" u="none" strike="noStrike" kern="0" cap="none" spc="1190" normalizeH="0" baseline="0" noProof="0" dirty="0">
                <a:ln>
                  <a:noFill/>
                </a:ln>
                <a:solidFill>
                  <a:srgbClr val="0F569C"/>
                </a:solidFill>
                <a:effectLst/>
                <a:uLnTx/>
                <a:uFillTx/>
                <a:latin typeface="Arial"/>
                <a:cs typeface="Arial"/>
              </a:rPr>
              <a:t>I</a:t>
            </a:r>
            <a:r>
              <a:rPr kumimoji="0" sz="2050" b="0" i="0" u="none" strike="noStrike" kern="0" cap="none" spc="630" normalizeH="0" baseline="0" noProof="0" dirty="0">
                <a:ln>
                  <a:noFill/>
                </a:ln>
                <a:solidFill>
                  <a:srgbClr val="0F569C"/>
                </a:solidFill>
                <a:effectLst/>
                <a:uLnTx/>
                <a:uFillTx/>
                <a:latin typeface="Arial"/>
                <a:cs typeface="Arial"/>
              </a:rPr>
              <a:t>]</a:t>
            </a:r>
            <a:r>
              <a:rPr kumimoji="0" sz="1600" b="0" i="0" u="none" strike="noStrike" kern="0" cap="none" spc="4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(</a:t>
            </a:r>
            <a:r>
              <a:rPr kumimoji="0" sz="1600" b="0" i="0" u="none" strike="noStrike" kern="0" cap="none" spc="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33</a:t>
            </a:r>
            <a:r>
              <a:rPr kumimoji="0" sz="1600" b="0" i="0" u="none" strike="noStrike" kern="0" cap="none" spc="-6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%</a:t>
            </a:r>
            <a:r>
              <a:rPr kumimoji="0" sz="1600" b="0" i="0" u="none" strike="noStrike" kern="0" cap="none" spc="20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)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954517" y="1094415"/>
            <a:ext cx="1106805" cy="10233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" marR="0" lvl="0" indent="0" defTabSz="914400" eaLnBrk="1" fontAlgn="auto" latinLnBrk="0" hangingPunct="1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2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I</a:t>
            </a:r>
            <a:r>
              <a:rPr kumimoji="0" sz="1800" b="0" i="0" u="none" strike="noStrike" kern="0" cap="none" spc="4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n</a:t>
            </a:r>
            <a:r>
              <a:rPr kumimoji="0" sz="1800" b="0" i="0" u="none" strike="noStrike" kern="0" cap="none" spc="-12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c</a:t>
            </a:r>
            <a:r>
              <a:rPr kumimoji="0" sz="1800" b="0" i="0" u="none" strike="noStrike" kern="0" cap="none" spc="-4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rease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5715" defTabSz="914400" eaLnBrk="1" fontAlgn="auto" latinLnBrk="0" hangingPunct="1">
              <a:lnSpc>
                <a:spcPts val="16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-12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s</a:t>
            </a:r>
            <a:r>
              <a:rPr kumimoji="0" sz="1600" b="0" i="0" u="none" strike="noStrike" kern="0" cap="none" spc="-5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l</a:t>
            </a:r>
            <a:r>
              <a:rPr kumimoji="0" sz="1600" b="0" i="0" u="none" strike="noStrike" kern="0" cap="none" spc="11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n</a:t>
            </a:r>
            <a:r>
              <a:rPr kumimoji="0" sz="1600" b="0" i="0" u="none" strike="noStrike" kern="0" cap="none" spc="12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ce</a:t>
            </a:r>
            <a:r>
              <a:rPr kumimoji="0" sz="1600" b="0" i="0" u="none" strike="noStrike" kern="0" cap="none" spc="-5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1</a:t>
            </a:r>
            <a:r>
              <a:rPr kumimoji="0" sz="1600" b="0" i="0" u="none" strike="noStrike" kern="0" cap="none" spc="16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9</a:t>
            </a:r>
            <a:r>
              <a:rPr kumimoji="0" sz="1600" b="0" i="0" u="none" strike="noStrike" kern="0" cap="none" spc="114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8</a:t>
            </a:r>
            <a:r>
              <a:rPr kumimoji="0" sz="1600" b="0" i="0" u="none" strike="noStrike" kern="0" cap="none" spc="47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0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2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9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(</a:t>
            </a:r>
            <a:r>
              <a:rPr kumimoji="0" sz="1400" b="0" i="0" u="none" strike="noStrike" kern="0" cap="none" spc="-9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1</a:t>
            </a:r>
            <a:r>
              <a:rPr kumimoji="0" sz="1400" b="0" i="0" u="none" strike="noStrike" kern="0" cap="none" spc="13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5</a:t>
            </a:r>
            <a:r>
              <a:rPr kumimoji="0" sz="1400" b="0" i="0" u="none" strike="noStrike" kern="0" cap="none" spc="5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%</a:t>
            </a:r>
            <a:r>
              <a:rPr kumimoji="0" sz="1400" b="0" i="0" u="none" strike="noStrike" kern="0" cap="none" spc="33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)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4765" marR="0" lvl="0" indent="0" defTabSz="91440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0" cap="none" spc="7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Times New Roman"/>
                <a:cs typeface="Times New Roman"/>
              </a:rPr>
              <a:t>(</a:t>
            </a:r>
            <a:r>
              <a:rPr kumimoji="0" sz="1500" b="0" i="0" u="none" strike="noStrike" kern="0" cap="none" spc="-8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Times New Roman"/>
                <a:cs typeface="Times New Roman"/>
              </a:rPr>
              <a:t>1</a:t>
            </a:r>
            <a:r>
              <a:rPr kumimoji="0" sz="1500" b="0" i="0" u="none" strike="noStrike" kern="0" cap="none" spc="17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Times New Roman"/>
                <a:cs typeface="Times New Roman"/>
              </a:rPr>
              <a:t>6</a:t>
            </a:r>
            <a:r>
              <a:rPr kumimoji="0" sz="1500" b="0" i="0" u="none" strike="noStrike" kern="0" cap="none" spc="12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Times New Roman"/>
                <a:cs typeface="Times New Roman"/>
              </a:rPr>
              <a:t>%</a:t>
            </a:r>
            <a:r>
              <a:rPr kumimoji="0" sz="1500" b="0" i="0" u="none" strike="noStrike" kern="0" cap="none" spc="19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Times New Roman"/>
                <a:cs typeface="Times New Roman"/>
              </a:rPr>
              <a:t>)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88101" y="2172723"/>
            <a:ext cx="1652905" cy="1187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7315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00" b="0" i="0" u="none" strike="noStrike" kern="0" cap="none" spc="95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Times New Roman"/>
                <a:cs typeface="Times New Roman"/>
              </a:rPr>
              <a:t>(</a:t>
            </a:r>
            <a:r>
              <a:rPr kumimoji="0" sz="1700" b="0" i="0" u="none" strike="noStrike" kern="0" cap="none" spc="-3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Times New Roman"/>
                <a:cs typeface="Times New Roman"/>
              </a:rPr>
              <a:t>3</a:t>
            </a:r>
            <a:r>
              <a:rPr kumimoji="0" sz="1700" b="0" i="0" u="none" strike="noStrike" kern="0" cap="none" spc="45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Times New Roman"/>
                <a:cs typeface="Times New Roman"/>
              </a:rPr>
              <a:t>7%)</a:t>
            </a:r>
            <a:endParaRPr kumimoji="0" sz="1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554990" marR="0" lvl="0" indent="0" defTabSz="914400" eaLnBrk="1" fontAlgn="auto" latinLnBrk="0" hangingPunct="1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4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(</a:t>
            </a:r>
            <a:r>
              <a:rPr kumimoji="0" sz="1600" b="0" i="0" u="none" strike="noStrike" kern="0" cap="none" spc="114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6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5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%</a:t>
            </a:r>
            <a:r>
              <a:rPr kumimoji="0" sz="1600" b="0" i="0" u="none" strike="noStrike" kern="0" cap="none" spc="20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)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43840" marR="0" lvl="0" indent="0" defTabSz="91440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50" b="0" i="0" u="none" strike="noStrike" kern="0" cap="none" spc="5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(</a:t>
            </a:r>
            <a:r>
              <a:rPr kumimoji="0" sz="1550" b="0" i="0" u="none" strike="noStrike" kern="0" cap="none" spc="9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9</a:t>
            </a:r>
            <a:r>
              <a:rPr kumimoji="0" sz="1550" b="0" i="0" u="none" strike="noStrike" kern="0" cap="none" spc="4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3</a:t>
            </a:r>
            <a:r>
              <a:rPr kumimoji="0" sz="1550" b="0" i="0" u="none" strike="noStrike" kern="0" cap="none" spc="1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%</a:t>
            </a:r>
            <a:r>
              <a:rPr kumimoji="0" sz="1550" b="0" i="0" u="none" strike="noStrike" kern="0" cap="none" spc="21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)</a:t>
            </a:r>
            <a:endParaRPr kumimoji="0" sz="15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295"/>
              </a:spcBef>
              <a:spcAft>
                <a:spcPts val="0"/>
              </a:spcAft>
              <a:buClrTx/>
              <a:buSzTx/>
              <a:buFontTx/>
              <a:buNone/>
              <a:tabLst>
                <a:tab pos="255904" algn="l"/>
              </a:tabLst>
              <a:defRPr/>
            </a:pPr>
            <a:r>
              <a:rPr kumimoji="0" sz="1700" b="0" i="0" u="none" strike="noStrike" kern="0" cap="none" spc="175" normalizeH="0" baseline="0" noProof="0" dirty="0">
                <a:ln>
                  <a:noFill/>
                </a:ln>
                <a:solidFill>
                  <a:srgbClr val="9A8A72"/>
                </a:solidFill>
                <a:effectLst/>
                <a:uLnTx/>
                <a:uFillTx/>
                <a:latin typeface="Arial"/>
                <a:cs typeface="Arial"/>
              </a:rPr>
              <a:t>.	</a:t>
            </a:r>
            <a:r>
              <a:rPr kumimoji="0" sz="1700" b="0" i="0" u="none" strike="noStrike" kern="0" cap="none" spc="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(</a:t>
            </a:r>
            <a:r>
              <a:rPr kumimoji="0" sz="1700" b="0" i="0" u="none" strike="noStrike" kern="0" cap="none" spc="15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8</a:t>
            </a:r>
            <a:r>
              <a:rPr kumimoji="0" sz="1700" b="0" i="0" u="none" strike="noStrike" kern="0" cap="none" spc="-18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1</a:t>
            </a:r>
            <a:r>
              <a:rPr kumimoji="0" sz="1700" b="0" i="0" u="none" strike="noStrike" kern="0" cap="none" spc="-2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%</a:t>
            </a:r>
            <a:r>
              <a:rPr kumimoji="0" sz="1700" b="0" i="0" u="none" strike="noStrike" kern="0" cap="none" spc="36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)</a:t>
            </a:r>
            <a:endParaRPr kumimoji="0" sz="1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36996" y="3777135"/>
            <a:ext cx="736600" cy="5360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51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0" b="0" i="0" u="none" strike="noStrike" kern="0" cap="none" spc="4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Times New Roman"/>
                <a:cs typeface="Times New Roman"/>
              </a:rPr>
              <a:t>(</a:t>
            </a:r>
            <a:r>
              <a:rPr kumimoji="0" sz="1450" b="0" i="0" u="none" strike="noStrike" kern="0" cap="none" spc="17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Times New Roman"/>
                <a:cs typeface="Times New Roman"/>
              </a:rPr>
              <a:t>37</a:t>
            </a:r>
            <a:r>
              <a:rPr kumimoji="0" sz="1450" b="0" i="0" u="none" strike="noStrike" kern="0" cap="none" spc="15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Times New Roman"/>
                <a:cs typeface="Times New Roman"/>
              </a:rPr>
              <a:t>%</a:t>
            </a:r>
            <a:r>
              <a:rPr kumimoji="0" sz="1450" b="0" i="0" u="none" strike="noStrike" kern="0" cap="none" spc="21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Times New Roman"/>
                <a:cs typeface="Times New Roman"/>
              </a:rPr>
              <a:t>)</a:t>
            </a:r>
            <a:endParaRPr kumimoji="0" sz="14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00" b="0" i="0" u="none" strike="noStrike" kern="0" cap="none" spc="-4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Times New Roman"/>
                <a:cs typeface="Times New Roman"/>
              </a:rPr>
              <a:t>(</a:t>
            </a:r>
            <a:r>
              <a:rPr kumimoji="0" sz="1700" b="0" i="0" u="none" strike="noStrike" kern="0" cap="none" spc="4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Times New Roman"/>
                <a:cs typeface="Times New Roman"/>
              </a:rPr>
              <a:t>42%)</a:t>
            </a:r>
            <a:endParaRPr kumimoji="0" sz="1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56067" y="4075358"/>
            <a:ext cx="2260600" cy="443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188595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13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*</a:t>
            </a:r>
            <a:r>
              <a:rPr kumimoji="0" sz="1800" b="0" i="0" u="none" strike="noStrike" kern="0" cap="none" spc="-18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1800" b="0" i="0" u="none" strike="noStrike" kern="0" cap="none" spc="-14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cs typeface="Arial"/>
              </a:rPr>
              <a:t>sel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cs typeface="Arial"/>
              </a:rPr>
              <a:t>ection</a:t>
            </a:r>
            <a:r>
              <a:rPr kumimoji="0" sz="1800" b="0" i="0" u="none" strike="noStrike" kern="0" cap="none" spc="-12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5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cs typeface="Arial"/>
              </a:rPr>
              <a:t>from</a:t>
            </a:r>
            <a:r>
              <a:rPr kumimoji="0" sz="1800" b="0" i="0" u="none" strike="noStrike" kern="0" cap="none" spc="-95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-135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1800" b="0" i="0" u="none" strike="noStrike" kern="0" cap="none" spc="-65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cs typeface="Arial"/>
              </a:rPr>
              <a:t>s</a:t>
            </a:r>
            <a:r>
              <a:rPr kumimoji="0" sz="1800" b="0" i="0" u="none" strike="noStrike" kern="0" cap="none" spc="-12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cs typeface="Arial"/>
              </a:rPr>
              <a:t>u</a:t>
            </a:r>
            <a:r>
              <a:rPr kumimoji="0" sz="1800" b="0" i="0" u="none" strike="noStrike" kern="0" cap="none" spc="3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cs typeface="Arial"/>
              </a:rPr>
              <a:t>rv</a:t>
            </a:r>
            <a:r>
              <a:rPr kumimoji="0" sz="1800" b="0" i="0" u="none" strike="noStrike" kern="0" cap="none" spc="-165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r>
              <a:rPr kumimoji="0" sz="1800" b="0" i="0" u="none" strike="noStrike" kern="0" cap="none" spc="9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cs typeface="Arial"/>
              </a:rPr>
              <a:t>y</a:t>
            </a:r>
            <a:r>
              <a:rPr kumimoji="0" sz="1800" b="0" i="0" u="none" strike="noStrike" kern="0" cap="none" spc="-10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-9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1800" b="0" i="0" u="none" strike="noStrike" kern="0" cap="none" spc="-3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1800" b="0" i="0" u="none" strike="noStrike" kern="0" cap="none" spc="-65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-38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cs typeface="Arial"/>
              </a:rPr>
              <a:t>1</a:t>
            </a:r>
            <a:r>
              <a:rPr kumimoji="0" sz="1800" b="0" i="0" u="none" strike="noStrike" kern="0" cap="none" spc="5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cs typeface="Arial"/>
              </a:rPr>
              <a:t>8</a:t>
            </a:r>
            <a:r>
              <a:rPr kumimoji="0" sz="1800" b="0" i="0" u="none" strike="noStrike" kern="0" cap="none" spc="17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cs typeface="Arial"/>
              </a:rPr>
              <a:t>8</a:t>
            </a:r>
            <a:r>
              <a:rPr kumimoji="0" sz="1800" b="0" i="0" u="none" strike="noStrike" kern="0" cap="none" spc="-33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35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cs typeface="Arial"/>
              </a:rPr>
              <a:t>c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1800" b="0" i="0" u="none" strike="noStrike" kern="0" cap="none" spc="5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cs typeface="Arial"/>
              </a:rPr>
              <a:t>u</a:t>
            </a:r>
            <a:r>
              <a:rPr kumimoji="0" sz="1800" b="0" i="0" u="none" strike="noStrike" kern="0" cap="none" spc="35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cs typeface="Arial"/>
              </a:rPr>
              <a:t>ntr</a:t>
            </a:r>
            <a:r>
              <a:rPr kumimoji="0" sz="1800" b="0" i="0" u="none" strike="noStrike" kern="0" cap="none" spc="-4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cs typeface="Arial"/>
              </a:rPr>
              <a:t>i</a:t>
            </a:r>
            <a:r>
              <a:rPr kumimoji="0" sz="1800" b="0" i="0" u="none" strike="noStrike" kern="0" cap="none" spc="-95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cs typeface="Arial"/>
              </a:rPr>
              <a:t>es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22467" y="4630754"/>
            <a:ext cx="4507230" cy="32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155" marR="0" lvl="0" indent="0" algn="ctr" defTabSz="914400" eaLnBrk="1" fontAlgn="auto" latinLnBrk="0" hangingPunct="1">
              <a:lnSpc>
                <a:spcPts val="13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0" cap="none" spc="-55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cs typeface="Arial"/>
              </a:rPr>
              <a:t>SO</a:t>
            </a:r>
            <a:r>
              <a:rPr kumimoji="0" sz="1050" b="0" i="0" u="none" strike="noStrike" kern="0" cap="none" spc="-8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cs typeface="Arial"/>
              </a:rPr>
              <a:t>U</a:t>
            </a:r>
            <a:r>
              <a:rPr kumimoji="0" sz="1050" b="0" i="0" u="none" strike="noStrike" kern="0" cap="none" spc="-13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cs typeface="Arial"/>
              </a:rPr>
              <a:t>RC</a:t>
            </a:r>
            <a:r>
              <a:rPr kumimoji="0" sz="1050" b="0" i="0" u="none" strike="noStrike" kern="0" cap="none" spc="-204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r>
              <a:rPr kumimoji="0" sz="1050" b="0" i="0" u="none" strike="noStrike" kern="0" cap="none" spc="95" normalizeH="0" baseline="0" noProof="0" dirty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  <a:r>
              <a:rPr kumimoji="0" sz="1050" b="0" i="0" u="none" strike="noStrike" kern="0" cap="none" spc="35" normalizeH="0" baseline="0" noProof="0" dirty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50" b="0" i="0" u="none" strike="noStrike" kern="0" cap="none" spc="-114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cs typeface="Arial"/>
              </a:rPr>
              <a:t>PREVALENCE</a:t>
            </a:r>
            <a:r>
              <a:rPr kumimoji="0" sz="1050" b="0" i="0" u="none" strike="noStrike" kern="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50" b="0" i="0" u="none" strike="noStrike" kern="0" cap="none" spc="-35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1050" b="0" i="0" u="none" strike="noStrike" kern="0" cap="none" spc="85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1050" b="0" i="0" u="none" strike="noStrike" kern="0" cap="none" spc="-105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cs typeface="Arial"/>
              </a:rPr>
              <a:t>OVERWEIGHT</a:t>
            </a:r>
            <a:r>
              <a:rPr kumimoji="0" sz="1050" b="0" i="0" u="none" strike="noStrike" kern="0" cap="none" spc="45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150" b="0" i="0" u="none" strike="noStrike" kern="0" cap="none" spc="-14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Times New Roman"/>
                <a:cs typeface="Times New Roman"/>
              </a:rPr>
              <a:t>ANO</a:t>
            </a:r>
            <a:r>
              <a:rPr kumimoji="0" sz="1150" b="0" i="0" u="none" strike="noStrike" kern="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050" b="0" i="0" u="none" strike="noStrike" kern="0" cap="none" spc="-105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cs typeface="Arial"/>
              </a:rPr>
              <a:t>OBE</a:t>
            </a:r>
            <a:r>
              <a:rPr kumimoji="0" sz="1050" b="0" i="0" u="none" strike="noStrike" kern="0" cap="none" spc="-14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cs typeface="Arial"/>
              </a:rPr>
              <a:t>S</a:t>
            </a:r>
            <a:r>
              <a:rPr kumimoji="0" sz="1050" b="0" i="0" u="none" strike="noStrike" kern="0" cap="none" spc="-5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cs typeface="Arial"/>
              </a:rPr>
              <a:t>ITY</a:t>
            </a:r>
            <a:r>
              <a:rPr kumimoji="0" sz="1050" b="0" i="0" u="none" strike="noStrike" kern="0" cap="none" spc="-2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50" b="0" i="0" u="none" strike="noStrike" kern="0" cap="none" spc="-85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cs typeface="Arial"/>
              </a:rPr>
              <a:t>DUR</a:t>
            </a:r>
            <a:r>
              <a:rPr kumimoji="0" sz="1050" b="0" i="0" u="none" strike="noStrike" kern="0" cap="none" spc="-4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cs typeface="Arial"/>
              </a:rPr>
              <a:t>I</a:t>
            </a:r>
            <a:r>
              <a:rPr kumimoji="0" sz="1050" b="0" i="0" u="none" strike="noStrike" kern="0" cap="none" spc="-75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cs typeface="Arial"/>
              </a:rPr>
              <a:t>NG</a:t>
            </a:r>
            <a:r>
              <a:rPr kumimoji="0" sz="1050" b="0" i="0" u="none" strike="noStrike" kern="0" cap="none" spc="-11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50" b="0" i="0" u="none" strike="noStrike" kern="0" cap="none" spc="-30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cs typeface="Arial"/>
              </a:rPr>
              <a:t>1</a:t>
            </a:r>
            <a:r>
              <a:rPr kumimoji="0" sz="1050" b="0" i="0" u="none" strike="noStrike" kern="0" cap="none" spc="6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cs typeface="Arial"/>
              </a:rPr>
              <a:t>98</a:t>
            </a:r>
            <a:r>
              <a:rPr kumimoji="0" sz="1050" b="0" i="0" u="none" strike="noStrike" kern="0" cap="none" spc="35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cs typeface="Arial"/>
              </a:rPr>
              <a:t>0</a:t>
            </a:r>
            <a:r>
              <a:rPr kumimoji="0" sz="1050" b="0" i="0" u="none" strike="noStrike" kern="0" cap="none" spc="-65" normalizeH="0" baseline="0" noProof="0" dirty="0">
                <a:ln>
                  <a:noFill/>
                </a:ln>
                <a:solidFill>
                  <a:srgbClr val="838383"/>
                </a:solidFill>
                <a:effectLst/>
                <a:uLnTx/>
                <a:uFillTx/>
                <a:latin typeface="Arial"/>
                <a:cs typeface="Arial"/>
              </a:rPr>
              <a:t>-</a:t>
            </a:r>
            <a:r>
              <a:rPr kumimoji="0" sz="1050" b="0" i="0" u="none" strike="noStrike" kern="0" cap="none" spc="2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cs typeface="Arial"/>
              </a:rPr>
              <a:t>2</a:t>
            </a:r>
            <a:r>
              <a:rPr kumimoji="0" sz="1050" b="0" i="0" u="none" strike="noStrike" kern="0" cap="none" spc="5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cs typeface="Arial"/>
              </a:rPr>
              <a:t>0</a:t>
            </a:r>
            <a:r>
              <a:rPr kumimoji="0" sz="1050" b="0" i="0" u="none" strike="noStrike" kern="0" cap="none" spc="-125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cs typeface="Arial"/>
              </a:rPr>
              <a:t>1</a:t>
            </a:r>
            <a:r>
              <a:rPr kumimoji="0" sz="1050" b="0" i="0" u="none" strike="noStrike" kern="0" cap="none" spc="-14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cs typeface="Arial"/>
              </a:rPr>
              <a:t>3</a:t>
            </a:r>
            <a:r>
              <a:rPr kumimoji="0" sz="1050" b="0" i="0" u="none" strike="noStrike" kern="0" cap="none" spc="95" normalizeH="0" baseline="0" noProof="0" dirty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Arial"/>
                <a:cs typeface="Arial"/>
              </a:rPr>
              <a:t>: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8890" lvl="0" indent="0" algn="ctr" defTabSz="914400" eaLnBrk="1" fontAlgn="auto" latinLnBrk="0" hangingPunct="1">
              <a:lnSpc>
                <a:spcPts val="12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-7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1000" b="0" i="0" u="none" strike="noStrike" kern="0" cap="none" spc="-2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-8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cs typeface="Arial"/>
              </a:rPr>
              <a:t>SYSTEM</a:t>
            </a:r>
            <a:r>
              <a:rPr kumimoji="0" sz="1000" b="0" i="0" u="none" strike="noStrike" kern="0" cap="none" spc="-10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1000" b="0" i="0" u="none" strike="noStrike" kern="0" cap="none" spc="1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cs typeface="Arial"/>
              </a:rPr>
              <a:t>I</a:t>
            </a:r>
            <a:r>
              <a:rPr kumimoji="0" sz="1000" b="0" i="0" u="none" strike="noStrike" kern="0" cap="none" spc="-8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cs typeface="Arial"/>
              </a:rPr>
              <a:t>C</a:t>
            </a:r>
            <a:r>
              <a:rPr kumimoji="0" sz="1000" b="0" i="0" u="none" strike="noStrike" kern="0" cap="none" spc="-105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50" b="0" i="0" u="none" strike="noStrike" kern="0" cap="none" spc="-9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cs typeface="Arial"/>
              </a:rPr>
              <a:t>ANALYS</a:t>
            </a:r>
            <a:r>
              <a:rPr kumimoji="0" sz="1050" b="0" i="0" u="none" strike="noStrike" kern="0" cap="none" spc="-5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cs typeface="Arial"/>
              </a:rPr>
              <a:t>I</a:t>
            </a:r>
            <a:r>
              <a:rPr kumimoji="0" sz="1050" b="0" i="0" u="none" strike="noStrike" kern="0" cap="none" spc="-105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cs typeface="Arial"/>
              </a:rPr>
              <a:t>S</a:t>
            </a:r>
            <a:r>
              <a:rPr kumimoji="0" sz="1050" b="0" i="0" u="none" strike="noStrike" kern="0" cap="none" spc="-13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50" b="0" i="0" u="none" strike="noStrike" kern="0" cap="none" spc="-1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cs typeface="Arial"/>
              </a:rPr>
              <a:t>fOR</a:t>
            </a:r>
            <a:r>
              <a:rPr kumimoji="0" sz="1050" b="0" i="0" u="none" strike="noStrike" kern="0" cap="none" spc="5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1000" b="0" i="0" u="none" strike="noStrike" kern="0" cap="none" spc="-5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cs typeface="Arial"/>
              </a:rPr>
              <a:t>H</a:t>
            </a:r>
            <a:r>
              <a:rPr kumimoji="0" sz="1000" b="0" i="0" u="none" strike="noStrike" kern="0" cap="none" spc="-3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r>
              <a:rPr kumimoji="0" sz="1000" b="0" i="0" u="none" strike="noStrike" kern="0" cap="none" spc="-11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50" b="0" i="0" u="none" strike="noStrike" kern="0" cap="none" spc="-85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cs typeface="Arial"/>
              </a:rPr>
              <a:t>GL</a:t>
            </a:r>
            <a:r>
              <a:rPr kumimoji="0" sz="1050" b="0" i="0" u="none" strike="noStrike" kern="0" cap="none" spc="-155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1050" b="0" i="0" u="none" strike="noStrike" kern="0" cap="none" spc="-35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cs typeface="Arial"/>
              </a:rPr>
              <a:t>BAL</a:t>
            </a:r>
            <a:r>
              <a:rPr kumimoji="0" sz="1050" b="0" i="0" u="none" strike="noStrike" kern="0" cap="none" spc="-135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-1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B</a:t>
            </a:r>
            <a:r>
              <a:rPr kumimoji="0" sz="1000" b="0" i="0" u="none" strike="noStrike" kern="0" cap="none" spc="-9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U</a:t>
            </a:r>
            <a:r>
              <a:rPr kumimoji="0" sz="1000" b="0" i="0" u="none" strike="noStrike" kern="0" cap="none" spc="-7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ROEN </a:t>
            </a:r>
            <a:r>
              <a:rPr kumimoji="0" sz="1050" b="0" i="0" u="none" strike="noStrike" kern="0" cap="none" spc="-3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cs typeface="Arial"/>
              </a:rPr>
              <a:t>OF</a:t>
            </a:r>
            <a:r>
              <a:rPr kumimoji="0" sz="1050" b="0" i="0" u="none" strike="noStrike" kern="0" cap="none" spc="-125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50" b="0" i="0" u="none" strike="noStrike" kern="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cs typeface="Arial"/>
              </a:rPr>
              <a:t>DISf</a:t>
            </a:r>
            <a:r>
              <a:rPr kumimoji="0" sz="1050" b="0" i="0" u="none" strike="noStrike" kern="0" cap="none" spc="-114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cs typeface="Arial"/>
              </a:rPr>
              <a:t>ASE</a:t>
            </a:r>
            <a:r>
              <a:rPr kumimoji="0" sz="1050" b="0" i="0" u="none" strike="noStrike" kern="0" cap="none" spc="-6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-15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cs typeface="Arial"/>
              </a:rPr>
              <a:t>S</a:t>
            </a: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1000" b="0" i="0" u="none" strike="noStrike" kern="0" cap="none" spc="-5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cs typeface="Arial"/>
              </a:rPr>
              <a:t>U</a:t>
            </a:r>
            <a:r>
              <a:rPr kumimoji="0" sz="1000" b="0" i="0" u="none" strike="noStrike" kern="0" cap="none" spc="-95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cs typeface="Arial"/>
              </a:rPr>
              <a:t>OY</a:t>
            </a:r>
            <a:r>
              <a:rPr kumimoji="0" sz="1000" b="0" i="0" u="none" strike="noStrike" kern="0" cap="none" spc="-6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50" b="0" i="0" u="none" strike="noStrike" kern="0" cap="none" spc="2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cs typeface="Arial"/>
              </a:rPr>
              <a:t>2</a:t>
            </a:r>
            <a:r>
              <a:rPr kumimoji="0" sz="1050" b="0" i="0" u="none" strike="noStrike" kern="0" cap="none" spc="5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cs typeface="Arial"/>
              </a:rPr>
              <a:t>0</a:t>
            </a:r>
            <a:r>
              <a:rPr kumimoji="0" sz="1050" b="0" i="0" u="none" strike="noStrike" kern="0" cap="none" spc="-95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cs typeface="Arial"/>
              </a:rPr>
              <a:t>13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61796" y="6227119"/>
            <a:ext cx="2235200" cy="407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" marR="5080" lvl="0" indent="-6350" defTabSz="914400" eaLnBrk="1" fontAlgn="auto" latinLnBrk="0" hangingPunct="1">
              <a:lnSpc>
                <a:spcPct val="10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50" b="0" i="1" u="none" strike="noStrike" kern="0" cap="none" spc="-50" normalizeH="0" baseline="0" noProof="0" dirty="0">
                <a:ln>
                  <a:noFill/>
                </a:ln>
                <a:solidFill>
                  <a:srgbClr val="496980"/>
                </a:solidFill>
                <a:effectLst/>
                <a:uLnTx/>
                <a:uFillTx/>
                <a:latin typeface="Times New Roman"/>
                <a:cs typeface="Times New Roman"/>
              </a:rPr>
              <a:t>Helping </a:t>
            </a:r>
            <a:r>
              <a:rPr kumimoji="0" sz="1250" b="0" i="1" u="none" strike="noStrike" kern="0" cap="none" spc="-145" normalizeH="0" baseline="0" noProof="0" dirty="0">
                <a:ln>
                  <a:noFill/>
                </a:ln>
                <a:solidFill>
                  <a:srgbClr val="49698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250" b="0" i="1" u="none" strike="noStrike" kern="0" cap="none" spc="-125" normalizeH="0" baseline="0" noProof="0" dirty="0">
                <a:ln>
                  <a:noFill/>
                </a:ln>
                <a:solidFill>
                  <a:srgbClr val="496980"/>
                </a:solidFill>
                <a:effectLst/>
                <a:uLnTx/>
                <a:uFillTx/>
                <a:latin typeface="Times New Roman"/>
                <a:cs typeface="Times New Roman"/>
              </a:rPr>
              <a:t>C</a:t>
            </a:r>
            <a:r>
              <a:rPr kumimoji="0" sz="1250" b="0" i="1" u="none" strike="noStrike" kern="0" cap="none" spc="-60" normalizeH="0" baseline="0" noProof="0" dirty="0">
                <a:ln>
                  <a:noFill/>
                </a:ln>
                <a:solidFill>
                  <a:srgbClr val="496980"/>
                </a:solidFill>
                <a:effectLst/>
                <a:uLnTx/>
                <a:uFillTx/>
                <a:latin typeface="Times New Roman"/>
                <a:cs typeface="Times New Roman"/>
              </a:rPr>
              <a:t>ardiovascular</a:t>
            </a:r>
            <a:r>
              <a:rPr kumimoji="0" sz="1250" b="0" i="1" u="none" strike="noStrike" kern="0" cap="none" spc="50" normalizeH="0" baseline="0" noProof="0" dirty="0">
                <a:ln>
                  <a:noFill/>
                </a:ln>
                <a:solidFill>
                  <a:srgbClr val="49698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250" b="0" i="1" u="none" strike="noStrike" kern="0" cap="none" spc="-85" normalizeH="0" baseline="0" noProof="0" dirty="0">
                <a:ln>
                  <a:noFill/>
                </a:ln>
                <a:solidFill>
                  <a:srgbClr val="496980"/>
                </a:solidFill>
                <a:effectLst/>
                <a:uLnTx/>
                <a:uFillTx/>
                <a:latin typeface="Times New Roman"/>
                <a:cs typeface="Times New Roman"/>
              </a:rPr>
              <a:t>Professionals</a:t>
            </a:r>
            <a:r>
              <a:rPr kumimoji="0" sz="1250" b="0" i="1" u="none" strike="noStrike" kern="0" cap="none" spc="-50" normalizeH="0" baseline="0" noProof="0" dirty="0">
                <a:ln>
                  <a:noFill/>
                </a:ln>
                <a:solidFill>
                  <a:srgbClr val="49698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250" b="0" i="1" u="none" strike="noStrike" kern="0" cap="none" spc="-55" normalizeH="0" baseline="0" noProof="0" dirty="0">
                <a:ln>
                  <a:noFill/>
                </a:ln>
                <a:solidFill>
                  <a:srgbClr val="496980"/>
                </a:solidFill>
                <a:effectLst/>
                <a:uLnTx/>
                <a:uFillTx/>
                <a:latin typeface="Times New Roman"/>
                <a:cs typeface="Times New Roman"/>
              </a:rPr>
              <a:t>Learn.</a:t>
            </a:r>
            <a:r>
              <a:rPr kumimoji="0" sz="1250" b="0" i="1" u="none" strike="noStrike" kern="0" cap="none" spc="-5" normalizeH="0" baseline="0" noProof="0" dirty="0">
                <a:ln>
                  <a:noFill/>
                </a:ln>
                <a:solidFill>
                  <a:srgbClr val="49698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250" b="0" i="1" u="none" strike="noStrike" kern="0" cap="none" spc="-50" normalizeH="0" baseline="0" noProof="0" dirty="0">
                <a:ln>
                  <a:noFill/>
                </a:ln>
                <a:solidFill>
                  <a:srgbClr val="496980"/>
                </a:solidFill>
                <a:effectLst/>
                <a:uLnTx/>
                <a:uFillTx/>
                <a:latin typeface="Times New Roman"/>
                <a:cs typeface="Times New Roman"/>
              </a:rPr>
              <a:t>Advance.</a:t>
            </a:r>
            <a:r>
              <a:rPr kumimoji="0" sz="1250" b="0" i="1" u="none" strike="noStrike" kern="0" cap="none" spc="0" normalizeH="0" baseline="0" noProof="0" dirty="0">
                <a:ln>
                  <a:noFill/>
                </a:ln>
                <a:solidFill>
                  <a:srgbClr val="49698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250" b="0" i="1" u="none" strike="noStrike" kern="0" cap="none" spc="-114" normalizeH="0" baseline="0" noProof="0" dirty="0">
                <a:ln>
                  <a:noFill/>
                </a:ln>
                <a:solidFill>
                  <a:srgbClr val="49698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250" b="0" i="1" u="none" strike="noStrike" kern="0" cap="none" spc="-50" normalizeH="0" baseline="0" noProof="0" dirty="0">
                <a:ln>
                  <a:noFill/>
                </a:ln>
                <a:solidFill>
                  <a:srgbClr val="496980"/>
                </a:solidFill>
                <a:effectLst/>
                <a:uLnTx/>
                <a:uFillTx/>
                <a:latin typeface="Times New Roman"/>
                <a:cs typeface="Times New Roman"/>
              </a:rPr>
              <a:t>Hea</a:t>
            </a:r>
            <a:r>
              <a:rPr kumimoji="0" sz="1250" b="0" i="1" u="none" strike="noStrike" kern="0" cap="none" spc="45" normalizeH="0" baseline="0" noProof="0" dirty="0">
                <a:ln>
                  <a:noFill/>
                </a:ln>
                <a:solidFill>
                  <a:srgbClr val="496980"/>
                </a:solidFill>
                <a:effectLst/>
                <a:uLnTx/>
                <a:uFillTx/>
                <a:latin typeface="Times New Roman"/>
                <a:cs typeface="Times New Roman"/>
              </a:rPr>
              <a:t>l</a:t>
            </a:r>
            <a:r>
              <a:rPr kumimoji="0" sz="1250" b="0" i="1" u="none" strike="noStrike" kern="0" cap="none" spc="4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Times New Roman"/>
                <a:cs typeface="Times New Roman"/>
              </a:rPr>
              <a:t>.</a:t>
            </a:r>
            <a:endParaRPr kumimoji="0" sz="12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322" y="5639562"/>
            <a:ext cx="1828800" cy="121843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947022"/>
            <a:ext cx="1026671" cy="87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441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35424" y="2877311"/>
            <a:ext cx="1133855" cy="22799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68641" y="3438145"/>
            <a:ext cx="1133855" cy="17312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52032" y="2609089"/>
            <a:ext cx="1133856" cy="25481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84703" y="4133088"/>
            <a:ext cx="1267968" cy="10241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19089" y="523325"/>
            <a:ext cx="0" cy="3620770"/>
          </a:xfrm>
          <a:custGeom>
            <a:avLst/>
            <a:gdLst/>
            <a:ahLst/>
            <a:cxnLst/>
            <a:rect l="l" t="t" r="r" b="b"/>
            <a:pathLst>
              <a:path h="3620770">
                <a:moveTo>
                  <a:pt x="0" y="3620683"/>
                </a:moveTo>
                <a:lnTo>
                  <a:pt x="0" y="0"/>
                </a:lnTo>
              </a:path>
            </a:pathLst>
          </a:custGeom>
          <a:ln w="24335">
            <a:solidFill>
              <a:srgbClr val="4F4B4B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642754" y="5123723"/>
            <a:ext cx="706120" cy="0"/>
          </a:xfrm>
          <a:custGeom>
            <a:avLst/>
            <a:gdLst/>
            <a:ahLst/>
            <a:cxnLst/>
            <a:rect l="l" t="t" r="r" b="b"/>
            <a:pathLst>
              <a:path w="706120">
                <a:moveTo>
                  <a:pt x="0" y="0"/>
                </a:moveTo>
                <a:lnTo>
                  <a:pt x="705723" y="0"/>
                </a:lnTo>
              </a:path>
            </a:pathLst>
          </a:custGeom>
          <a:ln w="24335">
            <a:solidFill>
              <a:srgbClr val="907757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455736" y="657200"/>
            <a:ext cx="0" cy="1600835"/>
          </a:xfrm>
          <a:custGeom>
            <a:avLst/>
            <a:gdLst/>
            <a:ahLst/>
            <a:cxnLst/>
            <a:rect l="l" t="t" r="r" b="b"/>
            <a:pathLst>
              <a:path h="1600835">
                <a:moveTo>
                  <a:pt x="0" y="1600403"/>
                </a:moveTo>
                <a:lnTo>
                  <a:pt x="0" y="0"/>
                </a:lnTo>
              </a:path>
            </a:pathLst>
          </a:custGeom>
          <a:ln w="18251">
            <a:solidFill>
              <a:srgbClr val="EFA34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455736" y="5126765"/>
            <a:ext cx="706120" cy="0"/>
          </a:xfrm>
          <a:custGeom>
            <a:avLst/>
            <a:gdLst/>
            <a:ahLst/>
            <a:cxnLst/>
            <a:rect l="l" t="t" r="r" b="b"/>
            <a:pathLst>
              <a:path w="706120">
                <a:moveTo>
                  <a:pt x="0" y="0"/>
                </a:moveTo>
                <a:lnTo>
                  <a:pt x="705723" y="0"/>
                </a:lnTo>
              </a:path>
            </a:pathLst>
          </a:custGeom>
          <a:ln w="24335">
            <a:solidFill>
              <a:srgbClr val="87746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918108" y="772819"/>
            <a:ext cx="0" cy="2379345"/>
          </a:xfrm>
          <a:custGeom>
            <a:avLst/>
            <a:gdLst/>
            <a:ahLst/>
            <a:cxnLst/>
            <a:rect l="l" t="t" r="r" b="b"/>
            <a:pathLst>
              <a:path h="2379345">
                <a:moveTo>
                  <a:pt x="0" y="2379306"/>
                </a:moveTo>
                <a:lnTo>
                  <a:pt x="0" y="0"/>
                </a:lnTo>
              </a:path>
            </a:pathLst>
          </a:custGeom>
          <a:ln w="36502">
            <a:solidFill>
              <a:srgbClr val="EFA348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271760" y="1855981"/>
            <a:ext cx="0" cy="1223645"/>
          </a:xfrm>
          <a:custGeom>
            <a:avLst/>
            <a:gdLst/>
            <a:ahLst/>
            <a:cxnLst/>
            <a:rect l="l" t="t" r="r" b="b"/>
            <a:pathLst>
              <a:path h="1223645">
                <a:moveTo>
                  <a:pt x="0" y="1223121"/>
                </a:moveTo>
                <a:lnTo>
                  <a:pt x="0" y="0"/>
                </a:lnTo>
              </a:path>
            </a:pathLst>
          </a:custGeom>
          <a:ln w="30419">
            <a:solidFill>
              <a:srgbClr val="EFA84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268719" y="5126765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5">
                <a:moveTo>
                  <a:pt x="0" y="0"/>
                </a:moveTo>
                <a:lnTo>
                  <a:pt x="602298" y="0"/>
                </a:lnTo>
              </a:path>
            </a:pathLst>
          </a:custGeom>
          <a:ln w="24335">
            <a:solidFill>
              <a:srgbClr val="A07C54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642754" y="1077077"/>
            <a:ext cx="0" cy="4010660"/>
          </a:xfrm>
          <a:custGeom>
            <a:avLst/>
            <a:gdLst/>
            <a:ahLst/>
            <a:cxnLst/>
            <a:rect l="l" t="t" r="r" b="b"/>
            <a:pathLst>
              <a:path h="4010660">
                <a:moveTo>
                  <a:pt x="0" y="4010135"/>
                </a:moveTo>
                <a:lnTo>
                  <a:pt x="0" y="0"/>
                </a:lnTo>
              </a:path>
            </a:pathLst>
          </a:custGeom>
          <a:ln w="30419">
            <a:solidFill>
              <a:srgbClr val="EFA34B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105126" y="1186610"/>
            <a:ext cx="0" cy="3919220"/>
          </a:xfrm>
          <a:custGeom>
            <a:avLst/>
            <a:gdLst/>
            <a:ahLst/>
            <a:cxnLst/>
            <a:rect l="l" t="t" r="r" b="b"/>
            <a:pathLst>
              <a:path h="3919220">
                <a:moveTo>
                  <a:pt x="0" y="3918856"/>
                </a:moveTo>
                <a:lnTo>
                  <a:pt x="0" y="0"/>
                </a:lnTo>
              </a:path>
            </a:pathLst>
          </a:custGeom>
          <a:ln w="36502">
            <a:solidFill>
              <a:srgbClr val="EFA044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835855" y="2878292"/>
            <a:ext cx="0" cy="2209165"/>
          </a:xfrm>
          <a:custGeom>
            <a:avLst/>
            <a:gdLst/>
            <a:ahLst/>
            <a:cxnLst/>
            <a:rect l="l" t="t" r="r" b="b"/>
            <a:pathLst>
              <a:path h="2209165">
                <a:moveTo>
                  <a:pt x="0" y="2208921"/>
                </a:moveTo>
                <a:lnTo>
                  <a:pt x="0" y="0"/>
                </a:lnTo>
              </a:path>
            </a:pathLst>
          </a:custGeom>
          <a:ln w="42586">
            <a:solidFill>
              <a:srgbClr val="EFA044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292144" y="2878292"/>
            <a:ext cx="0" cy="2209165"/>
          </a:xfrm>
          <a:custGeom>
            <a:avLst/>
            <a:gdLst/>
            <a:ahLst/>
            <a:cxnLst/>
            <a:rect l="l" t="t" r="r" b="b"/>
            <a:pathLst>
              <a:path h="2209165">
                <a:moveTo>
                  <a:pt x="0" y="2208921"/>
                </a:moveTo>
                <a:lnTo>
                  <a:pt x="0" y="0"/>
                </a:lnTo>
              </a:path>
            </a:pathLst>
          </a:custGeom>
          <a:ln w="36502">
            <a:solidFill>
              <a:srgbClr val="EFA348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829772" y="5117637"/>
            <a:ext cx="706120" cy="0"/>
          </a:xfrm>
          <a:custGeom>
            <a:avLst/>
            <a:gdLst/>
            <a:ahLst/>
            <a:cxnLst/>
            <a:rect l="l" t="t" r="r" b="b"/>
            <a:pathLst>
              <a:path w="706119">
                <a:moveTo>
                  <a:pt x="0" y="0"/>
                </a:moveTo>
                <a:lnTo>
                  <a:pt x="705723" y="0"/>
                </a:lnTo>
              </a:path>
            </a:pathLst>
          </a:custGeom>
          <a:ln w="18251">
            <a:solidFill>
              <a:srgbClr val="836B54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728047" y="1965515"/>
            <a:ext cx="0" cy="3122295"/>
          </a:xfrm>
          <a:custGeom>
            <a:avLst/>
            <a:gdLst/>
            <a:ahLst/>
            <a:cxnLst/>
            <a:rect l="l" t="t" r="r" b="b"/>
            <a:pathLst>
              <a:path h="3122295">
                <a:moveTo>
                  <a:pt x="0" y="3121698"/>
                </a:moveTo>
                <a:lnTo>
                  <a:pt x="0" y="0"/>
                </a:lnTo>
              </a:path>
            </a:pathLst>
          </a:custGeom>
          <a:ln w="42586">
            <a:solidFill>
              <a:srgbClr val="EFA044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831491" y="99296"/>
            <a:ext cx="5580380" cy="574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50" b="0" i="0" u="none" strike="noStrike" kern="0" cap="none" spc="-55" normalizeH="0" baseline="0" noProof="0" dirty="0">
                <a:ln>
                  <a:noFill/>
                </a:ln>
                <a:solidFill>
                  <a:srgbClr val="2F5D99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1750" b="0" i="0" u="none" strike="noStrike" kern="0" cap="none" spc="-100" normalizeH="0" baseline="0" noProof="0" dirty="0">
                <a:ln>
                  <a:noFill/>
                </a:ln>
                <a:solidFill>
                  <a:srgbClr val="2F5D99"/>
                </a:solidFill>
                <a:effectLst/>
                <a:uLnTx/>
                <a:uFillTx/>
                <a:latin typeface="Arial"/>
                <a:cs typeface="Arial"/>
              </a:rPr>
              <a:t>b</a:t>
            </a:r>
            <a:r>
              <a:rPr kumimoji="0" sz="1750" b="0" i="0" u="none" strike="noStrike" kern="0" cap="none" spc="70" normalizeH="0" baseline="0" noProof="0" dirty="0">
                <a:ln>
                  <a:noFill/>
                </a:ln>
                <a:solidFill>
                  <a:srgbClr val="2F5D99"/>
                </a:solidFill>
                <a:effectLst/>
                <a:uLnTx/>
                <a:uFillTx/>
                <a:latin typeface="Arial"/>
                <a:cs typeface="Arial"/>
              </a:rPr>
              <a:t>es</a:t>
            </a:r>
            <a:r>
              <a:rPr kumimoji="0" sz="1750" b="0" i="0" u="none" strike="noStrike" kern="0" cap="none" spc="-90" normalizeH="0" baseline="0" noProof="0" dirty="0">
                <a:ln>
                  <a:noFill/>
                </a:ln>
                <a:solidFill>
                  <a:srgbClr val="2F5D99"/>
                </a:solidFill>
                <a:effectLst/>
                <a:uLnTx/>
                <a:uFillTx/>
                <a:latin typeface="Arial"/>
                <a:cs typeface="Arial"/>
              </a:rPr>
              <a:t>i</a:t>
            </a:r>
            <a:r>
              <a:rPr kumimoji="0" sz="1750" b="0" i="0" u="none" strike="noStrike" kern="0" cap="none" spc="140" normalizeH="0" baseline="0" noProof="0" dirty="0">
                <a:ln>
                  <a:noFill/>
                </a:ln>
                <a:solidFill>
                  <a:srgbClr val="2F5D99"/>
                </a:solidFill>
                <a:effectLst/>
                <a:uLnTx/>
                <a:uFillTx/>
                <a:latin typeface="Arial"/>
                <a:cs typeface="Arial"/>
              </a:rPr>
              <a:t>ty</a:t>
            </a:r>
            <a:r>
              <a:rPr kumimoji="0" sz="1750" b="0" i="0" u="none" strike="noStrike" kern="0" cap="none" spc="10" normalizeH="0" baseline="0" noProof="0" dirty="0">
                <a:ln>
                  <a:noFill/>
                </a:ln>
                <a:solidFill>
                  <a:srgbClr val="2F5D99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750" b="0" i="0" u="none" strike="noStrike" kern="0" cap="none" spc="25" normalizeH="0" baseline="0" noProof="0" dirty="0">
                <a:ln>
                  <a:noFill/>
                </a:ln>
                <a:solidFill>
                  <a:srgbClr val="2F5D99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1750" b="0" i="0" u="none" strike="noStrike" kern="0" cap="none" spc="50" normalizeH="0" baseline="0" noProof="0" dirty="0">
                <a:ln>
                  <a:noFill/>
                </a:ln>
                <a:solidFill>
                  <a:srgbClr val="2F5D99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750" b="0" i="0" u="none" strike="noStrike" kern="0" cap="none" spc="-10" normalizeH="0" baseline="0" noProof="0" dirty="0">
                <a:ln>
                  <a:noFill/>
                </a:ln>
                <a:solidFill>
                  <a:srgbClr val="2F5D99"/>
                </a:solidFill>
                <a:effectLst/>
                <a:uLnTx/>
                <a:uFillTx/>
                <a:latin typeface="Arial"/>
                <a:cs typeface="Arial"/>
              </a:rPr>
              <a:t>Overwei</a:t>
            </a:r>
            <a:r>
              <a:rPr kumimoji="0" sz="1750" b="0" i="0" u="none" strike="noStrike" kern="0" cap="none" spc="75" normalizeH="0" baseline="0" noProof="0" dirty="0">
                <a:ln>
                  <a:noFill/>
                </a:ln>
                <a:solidFill>
                  <a:srgbClr val="2F5D99"/>
                </a:solidFill>
                <a:effectLst/>
                <a:uLnTx/>
                <a:uFillTx/>
                <a:latin typeface="Arial"/>
                <a:cs typeface="Arial"/>
              </a:rPr>
              <a:t>g</a:t>
            </a:r>
            <a:r>
              <a:rPr kumimoji="0" sz="1750" b="0" i="0" u="none" strike="noStrike" kern="0" cap="none" spc="-20" normalizeH="0" baseline="0" noProof="0" dirty="0">
                <a:ln>
                  <a:noFill/>
                </a:ln>
                <a:solidFill>
                  <a:srgbClr val="2F5D99"/>
                </a:solidFill>
                <a:effectLst/>
                <a:uLnTx/>
                <a:uFillTx/>
                <a:latin typeface="Arial"/>
                <a:cs typeface="Arial"/>
              </a:rPr>
              <a:t>h</a:t>
            </a:r>
            <a:r>
              <a:rPr kumimoji="0" sz="1750" b="0" i="0" u="none" strike="noStrike" kern="0" cap="none" spc="229" normalizeH="0" baseline="0" noProof="0" dirty="0">
                <a:ln>
                  <a:noFill/>
                </a:ln>
                <a:solidFill>
                  <a:srgbClr val="2F5D99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1750" b="0" i="0" u="none" strike="noStrike" kern="0" cap="none" spc="130" normalizeH="0" baseline="0" noProof="0" dirty="0">
                <a:ln>
                  <a:noFill/>
                </a:ln>
                <a:solidFill>
                  <a:srgbClr val="2F5D99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750" b="0" i="0" u="none" strike="noStrike" kern="0" cap="none" spc="0" normalizeH="0" baseline="0" noProof="0" dirty="0">
                <a:ln>
                  <a:noFill/>
                </a:ln>
                <a:solidFill>
                  <a:srgbClr val="2F5D99"/>
                </a:solidFill>
                <a:effectLst/>
                <a:uLnTx/>
                <a:uFillTx/>
                <a:latin typeface="Arial"/>
                <a:cs typeface="Arial"/>
              </a:rPr>
              <a:t>R</a:t>
            </a:r>
            <a:r>
              <a:rPr kumimoji="0" sz="1750" b="0" i="0" u="none" strike="noStrike" kern="0" cap="none" spc="-180" normalizeH="0" baseline="0" noProof="0" dirty="0">
                <a:ln>
                  <a:noFill/>
                </a:ln>
                <a:solidFill>
                  <a:srgbClr val="2F5D99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1750" b="0" i="0" u="none" strike="noStrike" kern="0" cap="none" spc="100" normalizeH="0" baseline="0" noProof="0" dirty="0">
                <a:ln>
                  <a:noFill/>
                </a:ln>
                <a:solidFill>
                  <a:srgbClr val="2F5D99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1750" b="0" i="0" u="none" strike="noStrike" kern="0" cap="none" spc="105" normalizeH="0" baseline="0" noProof="0" dirty="0">
                <a:ln>
                  <a:noFill/>
                </a:ln>
                <a:solidFill>
                  <a:srgbClr val="2F5D99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r>
              <a:rPr kumimoji="0" sz="1750" b="0" i="0" u="none" strike="noStrike" kern="0" cap="none" spc="165" normalizeH="0" baseline="0" noProof="0" dirty="0">
                <a:ln>
                  <a:noFill/>
                </a:ln>
                <a:solidFill>
                  <a:srgbClr val="2F5D99"/>
                </a:solidFill>
                <a:effectLst/>
                <a:uLnTx/>
                <a:uFillTx/>
                <a:latin typeface="Arial"/>
                <a:cs typeface="Arial"/>
              </a:rPr>
              <a:t>s</a:t>
            </a:r>
            <a:r>
              <a:rPr kumimoji="0" sz="1750" b="0" i="0" u="none" strike="noStrike" kern="0" cap="none" spc="-45" normalizeH="0" baseline="0" noProof="0" dirty="0">
                <a:ln>
                  <a:noFill/>
                </a:ln>
                <a:solidFill>
                  <a:srgbClr val="2F5D99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750" b="0" i="0" u="none" strike="noStrike" kern="0" cap="none" spc="30" normalizeH="0" baseline="0" noProof="0" dirty="0">
                <a:ln>
                  <a:noFill/>
                </a:ln>
                <a:solidFill>
                  <a:srgbClr val="2F5D99"/>
                </a:solidFill>
                <a:effectLst/>
                <a:uLnTx/>
                <a:uFillTx/>
                <a:latin typeface="Arial"/>
                <a:cs typeface="Arial"/>
              </a:rPr>
              <a:t>for</a:t>
            </a:r>
            <a:r>
              <a:rPr kumimoji="0" sz="1750" b="0" i="0" u="none" strike="noStrike" kern="0" cap="none" spc="80" normalizeH="0" baseline="0" noProof="0" dirty="0">
                <a:ln>
                  <a:noFill/>
                </a:ln>
                <a:solidFill>
                  <a:srgbClr val="2F5D99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750" b="0" i="0" u="none" strike="noStrike" kern="0" cap="none" spc="25" normalizeH="0" baseline="0" noProof="0" dirty="0">
                <a:ln>
                  <a:noFill/>
                </a:ln>
                <a:solidFill>
                  <a:srgbClr val="2F5D99"/>
                </a:solidFill>
                <a:effectLst/>
                <a:uLnTx/>
                <a:uFillTx/>
                <a:latin typeface="Arial"/>
                <a:cs typeface="Arial"/>
              </a:rPr>
              <a:t>C</a:t>
            </a:r>
            <a:r>
              <a:rPr kumimoji="0" sz="1750" b="0" i="0" u="none" strike="noStrike" kern="0" cap="none" spc="-15" normalizeH="0" baseline="0" noProof="0" dirty="0">
                <a:ln>
                  <a:noFill/>
                </a:ln>
                <a:solidFill>
                  <a:srgbClr val="2F5D99"/>
                </a:solidFill>
                <a:effectLst/>
                <a:uLnTx/>
                <a:uFillTx/>
                <a:latin typeface="Arial"/>
                <a:cs typeface="Arial"/>
              </a:rPr>
              <a:t>h</a:t>
            </a:r>
            <a:r>
              <a:rPr kumimoji="0" sz="1750" b="0" i="0" u="none" strike="noStrike" kern="0" cap="none" spc="190" normalizeH="0" baseline="0" noProof="0" dirty="0">
                <a:ln>
                  <a:noFill/>
                </a:ln>
                <a:solidFill>
                  <a:srgbClr val="2F5D99"/>
                </a:solidFill>
                <a:effectLst/>
                <a:uLnTx/>
                <a:uFillTx/>
                <a:latin typeface="Arial"/>
                <a:cs typeface="Arial"/>
              </a:rPr>
              <a:t>i</a:t>
            </a:r>
            <a:r>
              <a:rPr kumimoji="0" sz="1750" b="0" i="0" u="none" strike="noStrike" kern="0" cap="none" spc="-110" normalizeH="0" baseline="0" noProof="0" dirty="0">
                <a:ln>
                  <a:noFill/>
                </a:ln>
                <a:solidFill>
                  <a:srgbClr val="2F5D99"/>
                </a:solidFill>
                <a:effectLst/>
                <a:uLnTx/>
                <a:uFillTx/>
                <a:latin typeface="Arial"/>
                <a:cs typeface="Arial"/>
              </a:rPr>
              <a:t>l</a:t>
            </a:r>
            <a:r>
              <a:rPr kumimoji="0" sz="1750" b="0" i="0" u="none" strike="noStrike" kern="0" cap="none" spc="75" normalizeH="0" baseline="0" noProof="0" dirty="0">
                <a:ln>
                  <a:noFill/>
                </a:ln>
                <a:solidFill>
                  <a:srgbClr val="2F5D99"/>
                </a:solidFill>
                <a:effectLst/>
                <a:uLnTx/>
                <a:uFillTx/>
                <a:latin typeface="Arial"/>
                <a:cs typeface="Arial"/>
              </a:rPr>
              <a:t>d</a:t>
            </a:r>
            <a:r>
              <a:rPr kumimoji="0" sz="1750" b="0" i="0" u="none" strike="noStrike" kern="0" cap="none" spc="30" normalizeH="0" baseline="0" noProof="0" dirty="0">
                <a:ln>
                  <a:noFill/>
                </a:ln>
                <a:solidFill>
                  <a:srgbClr val="2F5D99"/>
                </a:solidFill>
                <a:effectLst/>
                <a:uLnTx/>
                <a:uFillTx/>
                <a:latin typeface="Arial"/>
                <a:cs typeface="Arial"/>
              </a:rPr>
              <a:t>ren</a:t>
            </a:r>
            <a:r>
              <a:rPr kumimoji="0" sz="1750" b="0" i="0" u="none" strike="noStrike" kern="0" cap="none" spc="-55" normalizeH="0" baseline="0" noProof="0" dirty="0">
                <a:ln>
                  <a:noFill/>
                </a:ln>
                <a:solidFill>
                  <a:srgbClr val="2F5D99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750" b="0" i="0" u="none" strike="noStrike" kern="0" cap="none" spc="90" normalizeH="0" baseline="0" noProof="0" dirty="0">
                <a:ln>
                  <a:noFill/>
                </a:ln>
                <a:solidFill>
                  <a:srgbClr val="2F5D99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1750" b="0" i="0" u="none" strike="noStrike" kern="0" cap="none" spc="-5" normalizeH="0" baseline="0" noProof="0" dirty="0">
                <a:ln>
                  <a:noFill/>
                </a:ln>
                <a:solidFill>
                  <a:srgbClr val="2F5D99"/>
                </a:solidFill>
                <a:effectLst/>
                <a:uLnTx/>
                <a:uFillTx/>
                <a:latin typeface="Arial"/>
                <a:cs typeface="Arial"/>
              </a:rPr>
              <a:t>g</a:t>
            </a:r>
            <a:r>
              <a:rPr kumimoji="0" sz="1750" b="0" i="0" u="none" strike="noStrike" kern="0" cap="none" spc="35" normalizeH="0" baseline="0" noProof="0" dirty="0">
                <a:ln>
                  <a:noFill/>
                </a:ln>
                <a:solidFill>
                  <a:srgbClr val="2F5D99"/>
                </a:solidFill>
                <a:effectLst/>
                <a:uLnTx/>
                <a:uFillTx/>
                <a:latin typeface="Arial"/>
                <a:cs typeface="Arial"/>
              </a:rPr>
              <a:t>es</a:t>
            </a:r>
            <a:r>
              <a:rPr kumimoji="0" sz="1750" b="0" i="0" u="none" strike="noStrike" kern="0" cap="none" spc="30" normalizeH="0" baseline="0" noProof="0" dirty="0">
                <a:ln>
                  <a:noFill/>
                </a:ln>
                <a:solidFill>
                  <a:srgbClr val="2F5D99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750" b="0" i="0" u="none" strike="noStrike" kern="0" cap="none" spc="180" normalizeH="0" baseline="0" noProof="0" dirty="0">
                <a:ln>
                  <a:noFill/>
                </a:ln>
                <a:solidFill>
                  <a:srgbClr val="2F5D99"/>
                </a:solidFill>
                <a:effectLst/>
                <a:uLnTx/>
                <a:uFillTx/>
                <a:latin typeface="Arial"/>
                <a:cs typeface="Arial"/>
              </a:rPr>
              <a:t>2</a:t>
            </a:r>
            <a:r>
              <a:rPr kumimoji="0" sz="1750" b="0" i="0" u="none" strike="noStrike" kern="0" cap="none" spc="-65" normalizeH="0" baseline="0" noProof="0" dirty="0">
                <a:ln>
                  <a:noFill/>
                </a:ln>
                <a:solidFill>
                  <a:srgbClr val="2F5D99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750" b="0" i="0" u="none" strike="noStrike" kern="0" cap="none" spc="145" normalizeH="0" baseline="0" noProof="0" dirty="0">
                <a:ln>
                  <a:noFill/>
                </a:ln>
                <a:solidFill>
                  <a:srgbClr val="2F5D99"/>
                </a:solidFill>
                <a:effectLst/>
                <a:uLnTx/>
                <a:uFillTx/>
                <a:latin typeface="Arial"/>
                <a:cs typeface="Arial"/>
              </a:rPr>
              <a:t>to</a:t>
            </a:r>
            <a:r>
              <a:rPr kumimoji="0" sz="1750" b="0" i="0" u="none" strike="noStrike" kern="0" cap="none" spc="-235" normalizeH="0" baseline="0" noProof="0" dirty="0">
                <a:ln>
                  <a:noFill/>
                </a:ln>
                <a:solidFill>
                  <a:srgbClr val="2F5D99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750" b="0" i="0" u="none" strike="noStrike" kern="0" cap="none" spc="-1255" normalizeH="0" baseline="0" noProof="0" dirty="0">
                <a:ln>
                  <a:noFill/>
                </a:ln>
                <a:solidFill>
                  <a:srgbClr val="2F5D99"/>
                </a:solidFill>
                <a:effectLst/>
                <a:uLnTx/>
                <a:uFillTx/>
                <a:latin typeface="Arial"/>
                <a:cs typeface="Arial"/>
              </a:rPr>
              <a:t>1</a:t>
            </a:r>
            <a:endParaRPr kumimoji="0" sz="17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430530" lvl="0" indent="0" algn="r" defTabSz="914400" eaLnBrk="1" fontAlgn="auto" latinLnBrk="0" hangingPunct="1">
              <a:lnSpc>
                <a:spcPct val="100000"/>
              </a:lnSpc>
              <a:spcBef>
                <a:spcPts val="7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114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3</a:t>
            </a:r>
            <a:r>
              <a:rPr kumimoji="0" sz="1400" b="0" i="0" u="none" strike="noStrike" kern="0" cap="none" spc="95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8</a:t>
            </a:r>
            <a:r>
              <a:rPr kumimoji="0" sz="1400" b="0" i="0" u="none" strike="noStrike" kern="0" cap="none" spc="-11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  <a:r>
              <a:rPr kumimoji="0" sz="1400" b="0" i="0" u="none" strike="noStrike" kern="0" cap="none" spc="8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9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%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525958" y="99296"/>
            <a:ext cx="1184910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50" b="0" i="0" u="none" strike="noStrike" kern="0" cap="none" spc="130" normalizeH="0" baseline="0" noProof="0" dirty="0">
                <a:ln>
                  <a:noFill/>
                </a:ln>
                <a:solidFill>
                  <a:srgbClr val="2F5D99"/>
                </a:solidFill>
                <a:effectLst/>
                <a:uLnTx/>
                <a:uFillTx/>
                <a:latin typeface="Arial"/>
                <a:cs typeface="Arial"/>
              </a:rPr>
              <a:t>9,</a:t>
            </a:r>
            <a:r>
              <a:rPr kumimoji="0" sz="1750" b="0" i="0" u="none" strike="noStrike" kern="0" cap="none" spc="-114" normalizeH="0" baseline="0" noProof="0" dirty="0">
                <a:ln>
                  <a:noFill/>
                </a:ln>
                <a:solidFill>
                  <a:srgbClr val="2F5D99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750" b="0" i="0" u="none" strike="noStrike" kern="0" cap="none" spc="-25" normalizeH="0" baseline="0" noProof="0" dirty="0">
                <a:ln>
                  <a:noFill/>
                </a:ln>
                <a:solidFill>
                  <a:srgbClr val="2F5D99"/>
                </a:solidFill>
                <a:effectLst/>
                <a:uLnTx/>
                <a:uFillTx/>
                <a:latin typeface="Arial"/>
                <a:cs typeface="Arial"/>
              </a:rPr>
              <a:t>N</a:t>
            </a:r>
            <a:r>
              <a:rPr kumimoji="0" sz="1750" b="0" i="0" u="none" strike="noStrike" kern="0" cap="none" spc="-40" normalizeH="0" baseline="0" noProof="0" dirty="0">
                <a:ln>
                  <a:noFill/>
                </a:ln>
                <a:solidFill>
                  <a:srgbClr val="2F5D99"/>
                </a:solidFill>
                <a:effectLst/>
                <a:uLnTx/>
                <a:uFillTx/>
                <a:latin typeface="Arial"/>
                <a:cs typeface="Arial"/>
              </a:rPr>
              <a:t>HA</a:t>
            </a:r>
            <a:r>
              <a:rPr kumimoji="0" sz="1750" b="0" i="0" u="none" strike="noStrike" kern="0" cap="none" spc="-70" normalizeH="0" baseline="0" noProof="0" dirty="0">
                <a:ln>
                  <a:noFill/>
                </a:ln>
                <a:solidFill>
                  <a:srgbClr val="2F5D99"/>
                </a:solidFill>
                <a:effectLst/>
                <a:uLnTx/>
                <a:uFillTx/>
                <a:latin typeface="Arial"/>
                <a:cs typeface="Arial"/>
              </a:rPr>
              <a:t>N</a:t>
            </a:r>
            <a:r>
              <a:rPr kumimoji="0" sz="1750" b="0" i="0" u="none" strike="noStrike" kern="0" cap="none" spc="-315" normalizeH="0" baseline="0" noProof="0" dirty="0">
                <a:ln>
                  <a:noFill/>
                </a:ln>
                <a:solidFill>
                  <a:srgbClr val="2F5D99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r>
              <a:rPr kumimoji="0" sz="1750" b="0" i="0" u="none" strike="noStrike" kern="0" cap="none" spc="140" normalizeH="0" baseline="0" noProof="0" dirty="0">
                <a:ln>
                  <a:noFill/>
                </a:ln>
                <a:solidFill>
                  <a:srgbClr val="2F5D99"/>
                </a:solidFill>
                <a:effectLst/>
                <a:uLnTx/>
                <a:uFillTx/>
                <a:latin typeface="Arial"/>
                <a:cs typeface="Arial"/>
              </a:rPr>
              <a:t>S</a:t>
            </a:r>
            <a:endParaRPr kumimoji="0" sz="17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65696" y="479747"/>
            <a:ext cx="320675" cy="26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00" b="0" i="0" u="none" strike="noStrike" kern="0" cap="none" spc="-21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Courier New"/>
                <a:cs typeface="Courier New"/>
              </a:rPr>
              <a:t>4</a:t>
            </a:r>
            <a:r>
              <a:rPr kumimoji="0" sz="1700" b="0" i="0" u="none" strike="noStrike" kern="0" cap="none" spc="484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Courier New"/>
                <a:cs typeface="Courier New"/>
              </a:rPr>
              <a:t>0</a:t>
            </a:r>
            <a:endParaRPr kumimoji="0" sz="1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225599" y="1644440"/>
            <a:ext cx="55499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10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2</a:t>
            </a:r>
            <a:r>
              <a:rPr kumimoji="0" sz="1400" b="0" i="0" u="none" strike="noStrike" kern="0" cap="none" spc="11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8</a:t>
            </a:r>
            <a:r>
              <a:rPr kumimoji="0" sz="1400" b="0" i="0" u="none" strike="noStrike" kern="0" cap="none" spc="-6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  <a:r>
              <a:rPr kumimoji="0" sz="1400" b="0" i="0" u="none" strike="noStrike" kern="0" cap="none" spc="3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5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%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673559" y="3220501"/>
            <a:ext cx="58102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195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1</a:t>
            </a:r>
            <a:r>
              <a:rPr kumimoji="0" sz="1400" b="0" i="0" u="none" strike="noStrike" kern="0" cap="none" spc="125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4</a:t>
            </a:r>
            <a:r>
              <a:rPr kumimoji="0" sz="1400" b="0" i="0" u="none" strike="noStrike" kern="0" cap="none" spc="-6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  <a:r>
              <a:rPr kumimoji="0" sz="1400" b="0" i="0" u="none" strike="noStrike" kern="0" cap="none" spc="3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7%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259611" y="865537"/>
            <a:ext cx="3900804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5080" lvl="0" indent="0" algn="r" defTabSz="914400" eaLnBrk="1" fontAlgn="auto" latinLnBrk="0" hangingPunct="1">
              <a:lnSpc>
                <a:spcPts val="1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105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3</a:t>
            </a:r>
            <a:r>
              <a:rPr kumimoji="0" sz="1400" b="0" i="0" u="none" strike="noStrike" kern="0" cap="none" spc="10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5</a:t>
            </a:r>
            <a:r>
              <a:rPr kumimoji="0" sz="1400" b="0" i="0" u="none" strike="noStrike" kern="0" cap="none" spc="-6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  <a:r>
              <a:rPr kumimoji="0" sz="1400" b="0" i="0" u="none" strike="noStrike" kern="0" cap="none" spc="3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2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%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ts val="18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00" b="0" i="0" u="none" strike="noStrike" kern="0" cap="none" spc="55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Times New Roman"/>
                <a:cs typeface="Times New Roman"/>
              </a:rPr>
              <a:t>3</a:t>
            </a:r>
            <a:r>
              <a:rPr kumimoji="0" sz="1700" b="0" i="0" u="none" strike="noStrike" kern="0" cap="none" spc="245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Times New Roman"/>
                <a:cs typeface="Times New Roman"/>
              </a:rPr>
              <a:t>5</a:t>
            </a:r>
            <a:endParaRPr kumimoji="0" sz="1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582055" y="5192101"/>
            <a:ext cx="2404745" cy="52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612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As</a:t>
            </a:r>
            <a:r>
              <a:rPr kumimoji="0" sz="1400" b="0" i="0" u="none" strike="noStrike" kern="0" cap="none" spc="25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i</a:t>
            </a:r>
            <a:r>
              <a:rPr kumimoji="0" sz="1400" b="0" i="0" u="none" strike="noStrike" kern="0" cap="none" spc="2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an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985" normalizeH="0" baseline="0" noProof="0" dirty="0">
                <a:ln>
                  <a:noFill/>
                </a:ln>
                <a:solidFill>
                  <a:srgbClr val="2F5D99"/>
                </a:solidFill>
                <a:effectLst/>
                <a:uLnTx/>
                <a:uFillTx/>
                <a:latin typeface="Arial"/>
                <a:cs typeface="Arial"/>
              </a:rPr>
              <a:t>•</a:t>
            </a:r>
            <a:r>
              <a:rPr kumimoji="0" sz="1400" b="0" i="0" u="none" strike="noStrike" kern="0" cap="none" spc="-245" normalizeH="0" baseline="0" noProof="0" dirty="0">
                <a:ln>
                  <a:noFill/>
                </a:ln>
                <a:solidFill>
                  <a:srgbClr val="2F5D99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Extremel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y</a:t>
            </a:r>
            <a:r>
              <a:rPr kumimoji="0" sz="1400" b="0" i="0" u="none" strike="noStrike" kern="0" cap="none" spc="15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Obese</a:t>
            </a:r>
            <a:r>
              <a:rPr kumimoji="0" sz="1400" b="0" i="0" u="none" strike="noStrike" kern="0" cap="none" spc="8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65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(2</a:t>
            </a:r>
            <a:r>
              <a:rPr kumimoji="0" sz="1400" b="0" i="0" u="none" strike="noStrike" kern="0" cap="none" spc="4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0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1</a:t>
            </a:r>
            <a:r>
              <a:rPr kumimoji="0" sz="1400" b="0" i="0" u="none" strike="noStrike" kern="0" cap="none" spc="-12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1</a:t>
            </a:r>
            <a:r>
              <a:rPr kumimoji="0" sz="1400" b="0" i="0" u="none" strike="noStrike" kern="0" cap="none" spc="45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-2</a:t>
            </a:r>
            <a:r>
              <a:rPr kumimoji="0" sz="1400" b="0" i="0" u="none" strike="noStrike" kern="0" cap="none" spc="7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0</a:t>
            </a:r>
            <a:r>
              <a:rPr kumimoji="0" sz="1400" b="0" i="0" u="none" strike="noStrike" kern="0" cap="none" spc="-79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106845" y="5192100"/>
            <a:ext cx="45974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25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B</a:t>
            </a:r>
            <a:r>
              <a:rPr kumimoji="0" sz="1400" b="0" i="0" u="none" strike="noStrike" kern="0" cap="none" spc="-95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l</a:t>
            </a:r>
            <a:r>
              <a:rPr kumimoji="0" sz="1400" b="0" i="0" u="none" strike="noStrike" kern="0" cap="none" spc="1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ack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889408" y="5192100"/>
            <a:ext cx="52133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114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L</a:t>
            </a:r>
            <a:r>
              <a:rPr kumimoji="0" sz="1400" b="0" i="0" u="none" strike="noStrike" kern="0" cap="none" spc="7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at</a:t>
            </a:r>
            <a:r>
              <a:rPr kumimoji="0" sz="1400" b="0" i="0" u="none" strike="noStrike" kern="0" cap="none" spc="4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i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no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064259" y="5490274"/>
            <a:ext cx="217360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6710" algn="l"/>
              </a:tabLst>
              <a:defRPr/>
            </a:pPr>
            <a:r>
              <a:rPr kumimoji="0" sz="1400" b="0" i="0" u="none" strike="noStrike" kern="0" cap="none" spc="2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4)	</a:t>
            </a:r>
            <a:r>
              <a:rPr kumimoji="0" sz="1400" b="0" i="0" u="none" strike="noStrike" kern="0" cap="none" spc="1035" normalizeH="0" baseline="0" noProof="0" dirty="0">
                <a:ln>
                  <a:noFill/>
                </a:ln>
                <a:solidFill>
                  <a:srgbClr val="AE4138"/>
                </a:solidFill>
                <a:effectLst/>
                <a:uLnTx/>
                <a:uFillTx/>
                <a:latin typeface="Arial"/>
                <a:cs typeface="Arial"/>
              </a:rPr>
              <a:t>•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Obese</a:t>
            </a:r>
            <a:r>
              <a:rPr kumimoji="0" sz="1400" b="0" i="0" u="none" strike="noStrike" kern="0" cap="none" spc="8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80" normalizeH="0" baseline="0" noProof="0" dirty="0">
                <a:ln>
                  <a:noFill/>
                </a:ln>
                <a:solidFill>
                  <a:srgbClr val="605B5D"/>
                </a:solidFill>
                <a:effectLst/>
                <a:uLnTx/>
                <a:uFillTx/>
                <a:latin typeface="Arial"/>
                <a:cs typeface="Arial"/>
              </a:rPr>
              <a:t>(2</a:t>
            </a:r>
            <a:r>
              <a:rPr kumimoji="0" sz="1400" b="0" i="0" u="none" strike="noStrike" kern="0" cap="none" spc="65" normalizeH="0" baseline="0" noProof="0" dirty="0">
                <a:ln>
                  <a:noFill/>
                </a:ln>
                <a:solidFill>
                  <a:srgbClr val="605B5D"/>
                </a:solidFill>
                <a:effectLst/>
                <a:uLnTx/>
                <a:uFillTx/>
                <a:latin typeface="Arial"/>
                <a:cs typeface="Arial"/>
              </a:rPr>
              <a:t>0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605B5D"/>
                </a:solidFill>
                <a:effectLst/>
                <a:uLnTx/>
                <a:uFillTx/>
                <a:latin typeface="Arial"/>
                <a:cs typeface="Arial"/>
              </a:rPr>
              <a:t>1</a:t>
            </a:r>
            <a:r>
              <a:rPr kumimoji="0" sz="1400" b="0" i="0" u="none" strike="noStrike" kern="0" cap="none" spc="-120" normalizeH="0" baseline="0" noProof="0" dirty="0">
                <a:ln>
                  <a:noFill/>
                </a:ln>
                <a:solidFill>
                  <a:srgbClr val="605B5D"/>
                </a:solidFill>
                <a:effectLst/>
                <a:uLnTx/>
                <a:uFillTx/>
                <a:latin typeface="Arial"/>
                <a:cs typeface="Arial"/>
              </a:rPr>
              <a:t>1</a:t>
            </a:r>
            <a:r>
              <a:rPr kumimoji="0" sz="1400" b="0" i="0" u="none" strike="noStrike" kern="0" cap="none" spc="35" normalizeH="0" baseline="0" noProof="0" dirty="0">
                <a:ln>
                  <a:noFill/>
                </a:ln>
                <a:solidFill>
                  <a:srgbClr val="605B5D"/>
                </a:solidFill>
                <a:effectLst/>
                <a:uLnTx/>
                <a:uFillTx/>
                <a:latin typeface="Arial"/>
                <a:cs typeface="Arial"/>
              </a:rPr>
              <a:t>-2</a:t>
            </a:r>
            <a:r>
              <a:rPr kumimoji="0" sz="1400" b="0" i="0" u="none" strike="noStrike" kern="0" cap="none" spc="50" normalizeH="0" baseline="0" noProof="0" dirty="0">
                <a:ln>
                  <a:noFill/>
                </a:ln>
                <a:solidFill>
                  <a:srgbClr val="605B5D"/>
                </a:solidFill>
                <a:effectLst/>
                <a:uLnTx/>
                <a:uFillTx/>
                <a:latin typeface="Arial"/>
                <a:cs typeface="Arial"/>
              </a:rPr>
              <a:t>0</a:t>
            </a:r>
            <a:r>
              <a:rPr kumimoji="0" sz="1400" b="0" i="0" u="none" strike="noStrike" kern="0" cap="none" spc="80" normalizeH="0" baseline="0" noProof="0" dirty="0">
                <a:ln>
                  <a:noFill/>
                </a:ln>
                <a:solidFill>
                  <a:srgbClr val="605B5D"/>
                </a:solidFill>
                <a:effectLst/>
                <a:uLnTx/>
                <a:uFillTx/>
                <a:latin typeface="Arial"/>
                <a:cs typeface="Arial"/>
              </a:rPr>
              <a:t>1</a:t>
            </a:r>
            <a:r>
              <a:rPr kumimoji="0" sz="1400" b="0" i="0" u="none" strike="noStrike" kern="0" cap="none" spc="20" normalizeH="0" baseline="0" noProof="0" dirty="0">
                <a:ln>
                  <a:noFill/>
                </a:ln>
                <a:solidFill>
                  <a:srgbClr val="605B5D"/>
                </a:solidFill>
                <a:effectLst/>
                <a:uLnTx/>
                <a:uFillTx/>
                <a:latin typeface="Arial"/>
                <a:cs typeface="Arial"/>
              </a:rPr>
              <a:t>4)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782821" y="5709341"/>
            <a:ext cx="380111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Obese</a:t>
            </a:r>
            <a:r>
              <a:rPr kumimoji="0" sz="1400" b="0" i="0" u="none" strike="noStrike" kern="0" cap="none" spc="11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5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1400" b="0" i="0" u="none" strike="noStrike" kern="0" cap="none" spc="75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Overwe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i</a:t>
            </a:r>
            <a:r>
              <a:rPr kumimoji="0" sz="1400" b="0" i="0" u="none" strike="noStrike" kern="0" cap="none" spc="35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g</a:t>
            </a:r>
            <a:r>
              <a:rPr kumimoji="0" sz="1400" b="0" i="0" u="none" strike="noStrike" kern="0" cap="none" spc="25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ht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Comb</a:t>
            </a:r>
            <a:r>
              <a:rPr kumimoji="0" sz="1400" b="0" i="0" u="none" strike="noStrike" kern="0" cap="none" spc="55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i</a:t>
            </a:r>
            <a:r>
              <a:rPr kumimoji="0" sz="1400" b="0" i="0" u="none" strike="noStrike" kern="0" cap="none" spc="2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ned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65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(2</a:t>
            </a:r>
            <a:r>
              <a:rPr kumimoji="0" sz="1400" b="0" i="0" u="none" strike="noStrike" kern="0" cap="none" spc="4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0</a:t>
            </a:r>
            <a:r>
              <a:rPr kumimoji="0" sz="1400" b="0" i="0" u="none" strike="noStrike" kern="0" cap="none" spc="125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1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1</a:t>
            </a:r>
            <a:r>
              <a:rPr kumimoji="0" sz="1400" b="0" i="0" u="none" strike="noStrike" kern="0" cap="none" spc="10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-20</a:t>
            </a:r>
            <a:r>
              <a:rPr kumimoji="0" sz="1400" b="0" i="0" u="none" strike="noStrike" kern="0" cap="none" spc="-9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1</a:t>
            </a:r>
            <a:r>
              <a:rPr kumimoji="0" sz="1400" b="0" i="0" u="none" strike="noStrike" kern="0" cap="none" spc="35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2)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283947" y="6200362"/>
            <a:ext cx="7261859" cy="60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" marR="0" lvl="0" indent="0" defTabSz="914400" eaLnBrk="1" fontAlgn="auto" latinLnBrk="0" hangingPunct="1">
              <a:lnSpc>
                <a:spcPts val="1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0" u="none" strike="noStrike" kern="0" cap="none" spc="5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Note:</a:t>
            </a:r>
            <a:r>
              <a:rPr kumimoji="0" sz="1300" b="0" i="0" u="none" strike="noStrike" kern="0" cap="none" spc="-35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300" b="0" i="0" u="none" strike="noStrike" kern="0" cap="none" spc="-25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1300" b="0" i="0" u="none" strike="noStrike" kern="0" cap="none" spc="3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300" b="0" i="0" u="none" strike="noStrike" kern="0" cap="none" spc="5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Centers</a:t>
            </a:r>
            <a:r>
              <a:rPr kumimoji="0" sz="1300" b="0" i="0" u="none" strike="noStrike" kern="0" cap="none" spc="25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300" b="0" i="0" u="none" strike="noStrike" kern="0" cap="none" spc="2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for</a:t>
            </a:r>
            <a:r>
              <a:rPr kumimoji="0" sz="1300" b="0" i="0" u="none" strike="noStrike" kern="0" cap="none" spc="15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300" b="0" i="0" u="none" strike="noStrike" kern="0" cap="none" spc="1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Disease</a:t>
            </a:r>
            <a:r>
              <a:rPr kumimoji="0" sz="1300" b="0" i="0" u="none" strike="noStrike" kern="0" cap="none" spc="2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300" b="0" i="0" u="none" strike="noStrike" kern="0" cap="none" spc="-1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Control</a:t>
            </a:r>
            <a:r>
              <a:rPr kumimoji="0" sz="1300" b="0" i="0" u="none" strike="noStrike" kern="0" cap="none" spc="95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300" b="0" i="0" u="none" strike="noStrike" kern="0" cap="none" spc="25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1300" b="0" i="0" u="none" strike="noStrike" kern="0" cap="none" spc="65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300" b="0" i="0" u="none" strike="noStrike" kern="0" cap="none" spc="-2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Prevent</a:t>
            </a:r>
            <a:r>
              <a:rPr kumimoji="0" sz="1300" b="0" i="0" u="none" strike="noStrike" kern="0" cap="none" spc="5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i</a:t>
            </a:r>
            <a:r>
              <a:rPr kumimoji="0" sz="1300" b="0" i="0" u="none" strike="noStrike" kern="0" cap="none" spc="25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on</a:t>
            </a:r>
            <a:r>
              <a:rPr kumimoji="0" sz="1300" b="0" i="0" u="none" strike="noStrike" kern="0" cap="none" spc="5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300" b="0" i="0" u="none" strike="noStrike" kern="0" cap="none" spc="25" normalizeH="0" baseline="0" noProof="0" dirty="0">
                <a:ln>
                  <a:noFill/>
                </a:ln>
                <a:solidFill>
                  <a:srgbClr val="605B5D"/>
                </a:solidFill>
                <a:effectLst/>
                <a:uLnTx/>
                <a:uFillTx/>
                <a:latin typeface="Arial"/>
                <a:cs typeface="Arial"/>
              </a:rPr>
              <a:t>uses</a:t>
            </a:r>
            <a:r>
              <a:rPr kumimoji="0" sz="1300" b="0" i="0" u="none" strike="noStrike" kern="0" cap="none" spc="-10" normalizeH="0" baseline="0" noProof="0" dirty="0">
                <a:ln>
                  <a:noFill/>
                </a:ln>
                <a:solidFill>
                  <a:srgbClr val="605B5D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300" b="0" i="0" u="none" strike="noStrike" kern="0" cap="none" spc="3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1300" b="0" i="0" u="none" strike="noStrike" kern="0" cap="none" spc="2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300" b="0" i="0" u="none" strike="noStrike" kern="0" cap="none" spc="35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term</a:t>
            </a:r>
            <a:r>
              <a:rPr kumimoji="0" sz="1300" b="0" i="0" u="none" strike="noStrike" kern="0" cap="none" spc="114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300" b="0" i="0" u="none" strike="noStrike" kern="0" cap="none" spc="25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His</a:t>
            </a:r>
            <a:r>
              <a:rPr kumimoji="0" sz="1300" b="0" i="0" u="none" strike="noStrike" kern="0" cap="none" spc="-95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p</a:t>
            </a:r>
            <a:r>
              <a:rPr kumimoji="0" sz="1300" b="0" i="0" u="none" strike="noStrike" kern="0" cap="none" spc="4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an</a:t>
            </a:r>
            <a:r>
              <a:rPr kumimoji="0" sz="1300" b="0" i="0" u="none" strike="noStrike" kern="0" cap="none" spc="-5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i</a:t>
            </a:r>
            <a:r>
              <a:rPr kumimoji="0" sz="1300" b="0" i="0" u="none" strike="noStrike" kern="0" cap="none" spc="25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c</a:t>
            </a:r>
            <a:r>
              <a:rPr kumimoji="0" sz="1300" b="0" i="0" u="none" strike="noStrike" kern="0" cap="none" spc="11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300" b="0" i="0" u="none" strike="noStrike" kern="0" cap="none" spc="-5" normalizeH="0" baseline="0" noProof="0" dirty="0">
                <a:ln>
                  <a:noFill/>
                </a:ln>
                <a:solidFill>
                  <a:srgbClr val="605B5D"/>
                </a:solidFill>
                <a:effectLst/>
                <a:uLnTx/>
                <a:uFillTx/>
                <a:latin typeface="Arial"/>
                <a:cs typeface="Arial"/>
              </a:rPr>
              <a:t>i</a:t>
            </a:r>
            <a:r>
              <a:rPr kumimoji="0" sz="1300" b="0" i="0" u="none" strike="noStrike" kern="0" cap="none" spc="85" normalizeH="0" baseline="0" noProof="0" dirty="0">
                <a:ln>
                  <a:noFill/>
                </a:ln>
                <a:solidFill>
                  <a:srgbClr val="605B5D"/>
                </a:solidFill>
                <a:effectLst/>
                <a:uLnTx/>
                <a:uFillTx/>
                <a:latin typeface="Arial"/>
                <a:cs typeface="Arial"/>
              </a:rPr>
              <a:t>n</a:t>
            </a:r>
            <a:r>
              <a:rPr kumimoji="0" sz="1300" b="0" i="0" u="none" strike="noStrike" kern="0" cap="none" spc="-70" normalizeH="0" baseline="0" noProof="0" dirty="0">
                <a:ln>
                  <a:noFill/>
                </a:ln>
                <a:solidFill>
                  <a:srgbClr val="605B5D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300" b="0" i="0" u="none" strike="noStrike" kern="0" cap="none" spc="2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ana</a:t>
            </a:r>
            <a:r>
              <a:rPr kumimoji="0" sz="1300" b="0" i="0" u="none" strike="noStrike" kern="0" cap="none" spc="-35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l</a:t>
            </a:r>
            <a:r>
              <a:rPr kumimoji="0" sz="1300" b="0" i="0" u="none" strike="noStrike" kern="0" cap="none" spc="15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y</a:t>
            </a:r>
            <a:r>
              <a:rPr kumimoji="0" sz="1300" b="0" i="0" u="none" strike="noStrike" kern="0" cap="none" spc="65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s</a:t>
            </a:r>
            <a:r>
              <a:rPr kumimoji="0" sz="1300" b="0" i="0" u="none" strike="noStrike" kern="0" cap="none" spc="-55" normalizeH="0" baseline="0" noProof="0" dirty="0">
                <a:ln>
                  <a:noFill/>
                </a:ln>
                <a:solidFill>
                  <a:srgbClr val="727074"/>
                </a:solidFill>
                <a:effectLst/>
                <a:uLnTx/>
                <a:uFillTx/>
                <a:latin typeface="Arial"/>
                <a:cs typeface="Arial"/>
              </a:rPr>
              <a:t>i</a:t>
            </a:r>
            <a:r>
              <a:rPr kumimoji="0" sz="1300" b="0" i="0" u="none" strike="noStrike" kern="0" cap="none" spc="70" normalizeH="0" baseline="0" noProof="0" dirty="0">
                <a:ln>
                  <a:noFill/>
                </a:ln>
                <a:solidFill>
                  <a:srgbClr val="727074"/>
                </a:solidFill>
                <a:effectLst/>
                <a:uLnTx/>
                <a:uFillTx/>
                <a:latin typeface="Arial"/>
                <a:cs typeface="Arial"/>
              </a:rPr>
              <a:t>s.</a:t>
            </a:r>
            <a:endParaRPr kumimoji="0" sz="13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8415" marR="5080" lvl="0" indent="-6350" defTabSz="914400" eaLnBrk="1" fontAlgn="auto" latinLnBrk="0" hangingPunct="1">
              <a:lnSpc>
                <a:spcPts val="1490"/>
              </a:lnSpc>
              <a:spcBef>
                <a:spcPts val="1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25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Times New Roman"/>
                <a:cs typeface="Times New Roman"/>
              </a:rPr>
              <a:t>§</a:t>
            </a:r>
            <a:r>
              <a:rPr kumimoji="0" sz="1400" b="0" i="0" u="none" strike="noStrike" kern="0" cap="none" spc="-105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400" b="0" i="0" u="none" strike="noStrike" kern="0" cap="none" spc="160" normalizeH="0" baseline="0" noProof="0" dirty="0">
                <a:ln>
                  <a:noFill/>
                </a:ln>
                <a:solidFill>
                  <a:srgbClr val="727074"/>
                </a:solidFill>
                <a:effectLst/>
                <a:uLnTx/>
                <a:uFillTx/>
                <a:latin typeface="Arial"/>
                <a:cs typeface="Arial"/>
              </a:rPr>
              <a:t>=</a:t>
            </a:r>
            <a:r>
              <a:rPr kumimoji="0" sz="1400" b="0" i="0" u="none" strike="noStrike" kern="0" cap="none" spc="-135" normalizeH="0" baseline="0" noProof="0" dirty="0">
                <a:ln>
                  <a:noFill/>
                </a:ln>
                <a:solidFill>
                  <a:srgbClr val="727074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300" b="0" i="0" u="none" strike="noStrike" kern="0" cap="none" spc="25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no</a:t>
            </a:r>
            <a:r>
              <a:rPr kumimoji="0" sz="1300" b="0" i="0" u="none" strike="noStrike" kern="0" cap="none" spc="-75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n</a:t>
            </a:r>
            <a:r>
              <a:rPr kumimoji="0" sz="1300" b="0" i="0" u="none" strike="noStrike" kern="0" cap="none" spc="-55" normalizeH="0" baseline="0" noProof="0" dirty="0">
                <a:ln>
                  <a:noFill/>
                </a:ln>
                <a:solidFill>
                  <a:srgbClr val="8E8A93"/>
                </a:solidFill>
                <a:effectLst/>
                <a:uLnTx/>
                <a:uFillTx/>
                <a:latin typeface="Arial"/>
                <a:cs typeface="Arial"/>
              </a:rPr>
              <a:t>-</a:t>
            </a:r>
            <a:r>
              <a:rPr kumimoji="0" sz="1300" b="0" i="0" u="none" strike="noStrike" kern="0" cap="none" spc="1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Hispan</a:t>
            </a:r>
            <a:r>
              <a:rPr kumimoji="0" sz="1300" b="0" i="0" u="none" strike="noStrike" kern="0" cap="none" spc="-1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i</a:t>
            </a:r>
            <a:r>
              <a:rPr kumimoji="0" sz="1300" b="0" i="0" u="none" strike="noStrike" kern="0" cap="none" spc="55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c;</a:t>
            </a:r>
            <a:r>
              <a:rPr kumimoji="0" sz="1300" b="0" i="0" u="none" strike="noStrike" kern="0" cap="none" spc="4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300" b="0" i="0" u="none" strike="noStrike" kern="0" cap="none" spc="-25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Extreme</a:t>
            </a:r>
            <a:r>
              <a:rPr kumimoji="0" sz="1300" b="0" i="0" u="none" strike="noStrike" kern="0" cap="none" spc="7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300" b="0" i="0" u="none" strike="noStrike" kern="0" cap="none" spc="5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obesity</a:t>
            </a:r>
            <a:r>
              <a:rPr kumimoji="0" sz="1300" b="0" i="0" u="none" strike="noStrike" kern="0" cap="none" spc="13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300" b="0" i="0" u="none" strike="noStrike" kern="0" cap="none" spc="-5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i</a:t>
            </a:r>
            <a:r>
              <a:rPr kumimoji="0" sz="1300" b="0" i="0" u="none" strike="noStrike" kern="0" cap="none" spc="85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n</a:t>
            </a:r>
            <a:r>
              <a:rPr kumimoji="0" sz="1300" b="0" i="0" u="none" strike="noStrike" kern="0" cap="none" spc="-25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300" b="0" i="0" u="none" strike="noStrike" kern="0" cap="none" spc="5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children</a:t>
            </a:r>
            <a:r>
              <a:rPr kumimoji="0" sz="1300" b="0" i="0" u="none" strike="noStrike" kern="0" cap="none" spc="7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105" normalizeH="0" baseline="0" noProof="0" dirty="0">
                <a:ln>
                  <a:noFill/>
                </a:ln>
                <a:solidFill>
                  <a:srgbClr val="727074"/>
                </a:solidFill>
                <a:effectLst/>
                <a:uLnTx/>
                <a:uFillTx/>
                <a:latin typeface="Arial"/>
                <a:cs typeface="Arial"/>
              </a:rPr>
              <a:t>=</a:t>
            </a:r>
            <a:r>
              <a:rPr kumimoji="0" sz="1400" b="0" i="0" u="none" strike="noStrike" kern="0" cap="none" spc="20" normalizeH="0" baseline="0" noProof="0" dirty="0">
                <a:ln>
                  <a:noFill/>
                </a:ln>
                <a:solidFill>
                  <a:srgbClr val="727074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300" b="0" i="0" u="none" strike="noStrike" kern="0" cap="none" spc="-25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BMI</a:t>
            </a:r>
            <a:r>
              <a:rPr kumimoji="0" sz="1300" b="0" i="0" u="none" strike="noStrike" kern="0" cap="none" spc="1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300" b="0" i="0" u="none" strike="noStrike" kern="0" cap="none" spc="45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at</a:t>
            </a:r>
            <a:r>
              <a:rPr kumimoji="0" sz="1300" b="0" i="0" u="none" strike="noStrike" kern="0" cap="none" spc="25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300" b="0" i="0" u="none" strike="noStrike" kern="0" cap="none" spc="2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or</a:t>
            </a:r>
            <a:r>
              <a:rPr kumimoji="0" sz="1300" b="0" i="0" u="none" strike="noStrike" kern="0" cap="none" spc="15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300" b="0" i="0" u="none" strike="noStrike" kern="0" cap="none" spc="-15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above</a:t>
            </a:r>
            <a:r>
              <a:rPr kumimoji="0" sz="1300" b="0" i="0" u="none" strike="noStrike" kern="0" cap="none" spc="13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300" b="0" i="0" u="none" strike="noStrike" kern="0" cap="none" spc="25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1</a:t>
            </a:r>
            <a:r>
              <a:rPr kumimoji="0" sz="1300" b="0" i="0" u="none" strike="noStrike" kern="0" cap="none" spc="105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2</a:t>
            </a:r>
            <a:r>
              <a:rPr kumimoji="0" sz="1300" b="0" i="0" u="none" strike="noStrike" kern="0" cap="none" spc="7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0</a:t>
            </a:r>
            <a:r>
              <a:rPr kumimoji="0" sz="1300" b="0" i="0" u="none" strike="noStrike" kern="0" cap="none" spc="-13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%</a:t>
            </a:r>
            <a:r>
              <a:rPr kumimoji="0" sz="1300" b="0" i="0" u="none" strike="noStrike" kern="0" cap="none" spc="-5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300" b="0" i="0" u="none" strike="noStrike" kern="0" cap="none" spc="15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of</a:t>
            </a:r>
            <a:r>
              <a:rPr kumimoji="0" sz="1300" b="0" i="0" u="none" strike="noStrike" kern="0" cap="none" spc="-5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300" b="0" i="0" u="none" strike="noStrike" kern="0" cap="none" spc="16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1300" b="0" i="0" u="none" strike="noStrike" kern="0" cap="none" spc="-55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h</a:t>
            </a:r>
            <a:r>
              <a:rPr kumimoji="0" sz="1300" b="0" i="0" u="none" strike="noStrike" kern="0" cap="none" spc="4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r>
              <a:rPr kumimoji="0" sz="1300" b="0" i="0" u="none" strike="noStrike" kern="0" cap="none" spc="7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300" b="0" i="0" u="none" strike="noStrike" kern="0" cap="none" spc="114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9</a:t>
            </a:r>
            <a:r>
              <a:rPr kumimoji="0" sz="1300" b="0" i="0" u="none" strike="noStrike" kern="0" cap="none" spc="-3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5</a:t>
            </a:r>
            <a:r>
              <a:rPr kumimoji="0" sz="1300" b="0" i="0" u="none" strike="noStrike" kern="0" cap="none" spc="8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th</a:t>
            </a:r>
            <a:r>
              <a:rPr kumimoji="0" sz="1300" b="0" i="0" u="none" strike="noStrike" kern="0" cap="none" spc="55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300" b="0" i="0" u="none" strike="noStrike" kern="0" cap="none" spc="15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percentile</a:t>
            </a:r>
            <a:r>
              <a:rPr kumimoji="0" sz="1300" b="0" i="0" u="none" strike="noStrike" kern="0" cap="none" spc="5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300" b="0" i="0" u="none" strike="noStrike" kern="0" cap="none" spc="25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on</a:t>
            </a:r>
            <a:r>
              <a:rPr kumimoji="0" sz="1300" b="0" i="0" u="none" strike="noStrike" kern="0" cap="none" spc="1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BM</a:t>
            </a:r>
            <a:r>
              <a:rPr kumimoji="0" sz="1300" b="0" i="0" u="none" strike="noStrike" kern="0" cap="none" spc="-6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l</a:t>
            </a:r>
            <a:r>
              <a:rPr kumimoji="0" sz="1300" b="0" i="0" u="none" strike="noStrike" kern="0" cap="none" spc="-155" normalizeH="0" baseline="0" noProof="0" dirty="0">
                <a:ln>
                  <a:noFill/>
                </a:ln>
                <a:solidFill>
                  <a:srgbClr val="727074"/>
                </a:solidFill>
                <a:effectLst/>
                <a:uLnTx/>
                <a:uFillTx/>
                <a:latin typeface="Arial"/>
                <a:cs typeface="Arial"/>
              </a:rPr>
              <a:t>-</a:t>
            </a:r>
            <a:r>
              <a:rPr kumimoji="0" sz="1300" b="0" i="0" u="none" strike="noStrike" kern="0" cap="none" spc="2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fo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r</a:t>
            </a:r>
            <a:r>
              <a:rPr kumimoji="0" sz="1300" b="0" i="0" u="none" strike="noStrike" kern="0" cap="none" spc="-55" normalizeH="0" baseline="0" noProof="0" dirty="0">
                <a:ln>
                  <a:noFill/>
                </a:ln>
                <a:solidFill>
                  <a:srgbClr val="727074"/>
                </a:solidFill>
                <a:effectLst/>
                <a:uLnTx/>
                <a:uFillTx/>
                <a:latin typeface="Arial"/>
                <a:cs typeface="Arial"/>
              </a:rPr>
              <a:t>-</a:t>
            </a:r>
            <a:r>
              <a:rPr kumimoji="0" sz="1300" b="0" i="0" u="none" strike="noStrike" kern="0" cap="none" spc="25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1300" b="0" i="0" u="none" strike="noStrike" kern="0" cap="none" spc="-9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g</a:t>
            </a:r>
            <a:r>
              <a:rPr kumimoji="0" sz="1300" b="0" i="0" u="none" strike="noStrike" kern="0" cap="none" spc="4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r>
              <a:rPr kumimoji="0" sz="1300" b="0" i="0" u="none" strike="noStrike" kern="0" cap="none" spc="-3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300" b="0" i="0" u="none" strike="noStrike" kern="0" cap="none" spc="-1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g</a:t>
            </a:r>
            <a:r>
              <a:rPr kumimoji="0" sz="1300" b="0" i="0" u="none" strike="noStrike" kern="0" cap="none" spc="5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rowth</a:t>
            </a:r>
            <a:r>
              <a:rPr kumimoji="0" sz="1300" b="0" i="0" u="none" strike="noStrike" kern="0" cap="none" spc="35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300" b="0" i="0" u="none" strike="noStrike" kern="0" cap="none" spc="3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charts.</a:t>
            </a:r>
            <a:endParaRPr kumimoji="0" sz="13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259611" y="1614785"/>
            <a:ext cx="267970" cy="26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00" b="0" i="0" u="none" strike="noStrike" kern="0" cap="none" spc="5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Times New Roman"/>
                <a:cs typeface="Times New Roman"/>
              </a:rPr>
              <a:t>3</a:t>
            </a:r>
            <a:r>
              <a:rPr kumimoji="0" sz="1700" b="0" i="0" u="none" strike="noStrike" kern="0" cap="none" spc="195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Times New Roman"/>
                <a:cs typeface="Times New Roman"/>
              </a:rPr>
              <a:t>0</a:t>
            </a:r>
            <a:endParaRPr kumimoji="0" sz="1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259612" y="2181768"/>
            <a:ext cx="302895" cy="2846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50" b="0" i="0" u="none" strike="noStrike" kern="0" cap="none" spc="-25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Courier New"/>
                <a:cs typeface="Courier New"/>
              </a:rPr>
              <a:t>2</a:t>
            </a:r>
            <a:r>
              <a:rPr kumimoji="0" sz="1850" b="0" i="0" u="none" strike="noStrike" kern="0" cap="none" spc="21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Courier New"/>
                <a:cs typeface="Courier New"/>
              </a:rPr>
              <a:t>5</a:t>
            </a:r>
            <a:endParaRPr kumimoji="0" sz="1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883324" y="2392917"/>
            <a:ext cx="54419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2</a:t>
            </a:r>
            <a:r>
              <a:rPr kumimoji="0" sz="1400" b="0" i="0" u="none" strike="noStrike" kern="0" cap="none" spc="-45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1</a:t>
            </a:r>
            <a:r>
              <a:rPr kumimoji="0" sz="1400" b="0" i="0" u="none" strike="noStrike" kern="0" cap="none" spc="-6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9%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757821" y="2666750"/>
            <a:ext cx="57467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195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1</a:t>
            </a:r>
            <a:r>
              <a:rPr kumimoji="0" sz="1400" b="0" i="0" u="none" strike="noStrike" kern="0" cap="none" spc="13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9</a:t>
            </a:r>
            <a:r>
              <a:rPr kumimoji="0" sz="1400" b="0" i="0" u="none" strike="noStrike" kern="0" cap="none" spc="-11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  <a:r>
              <a:rPr kumimoji="0" sz="1400" b="0" i="0" u="none" strike="noStrike" kern="0" cap="none" spc="3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5%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029342" y="2672835"/>
            <a:ext cx="57721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195" normalizeH="0" baseline="0" noProof="0" dirty="0">
                <a:ln>
                  <a:noFill/>
                </a:ln>
                <a:solidFill>
                  <a:srgbClr val="383638"/>
                </a:solidFill>
                <a:effectLst/>
                <a:uLnTx/>
                <a:uFillTx/>
                <a:latin typeface="Arial"/>
                <a:cs typeface="Arial"/>
              </a:rPr>
              <a:t>1</a:t>
            </a:r>
            <a:r>
              <a:rPr kumimoji="0" sz="1400" b="0" i="0" u="none" strike="noStrike" kern="0" cap="none" spc="130" normalizeH="0" baseline="0" noProof="0" dirty="0">
                <a:ln>
                  <a:noFill/>
                </a:ln>
                <a:solidFill>
                  <a:srgbClr val="383638"/>
                </a:solidFill>
                <a:effectLst/>
                <a:uLnTx/>
                <a:uFillTx/>
                <a:latin typeface="Arial"/>
                <a:cs typeface="Arial"/>
              </a:rPr>
              <a:t>9</a:t>
            </a:r>
            <a:r>
              <a:rPr kumimoji="0" sz="1400" b="0" i="0" u="none" strike="noStrike" kern="0" cap="none" spc="-60" normalizeH="0" baseline="0" noProof="0" dirty="0">
                <a:ln>
                  <a:noFill/>
                </a:ln>
                <a:solidFill>
                  <a:srgbClr val="383638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  <a:r>
              <a:rPr kumimoji="0" sz="1400" b="0" i="0" u="none" strike="noStrike" kern="0" cap="none" spc="80" normalizeH="0" baseline="0" noProof="0" dirty="0">
                <a:ln>
                  <a:noFill/>
                </a:ln>
                <a:solidFill>
                  <a:srgbClr val="383638"/>
                </a:solidFill>
                <a:effectLst/>
                <a:uLnTx/>
                <a:uFillTx/>
                <a:latin typeface="Arial"/>
                <a:cs typeface="Arial"/>
              </a:rPr>
              <a:t>5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rgbClr val="383638"/>
                </a:solidFill>
                <a:effectLst/>
                <a:uLnTx/>
                <a:uFillTx/>
                <a:latin typeface="Arial"/>
                <a:cs typeface="Arial"/>
              </a:rPr>
              <a:t>%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259612" y="2758798"/>
            <a:ext cx="260985" cy="26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00" b="0" i="0" u="none" strike="noStrike" kern="0" cap="none" spc="75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Times New Roman"/>
                <a:cs typeface="Times New Roman"/>
              </a:rPr>
              <a:t>20</a:t>
            </a:r>
            <a:endParaRPr kumimoji="0" sz="1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259611" y="3337953"/>
            <a:ext cx="294640" cy="2846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50" b="0" i="0" u="none" strike="noStrike" kern="0" cap="none" spc="-254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Courier New"/>
                <a:cs typeface="Courier New"/>
              </a:rPr>
              <a:t>1</a:t>
            </a:r>
            <a:r>
              <a:rPr kumimoji="0" sz="1850" b="0" i="0" u="none" strike="noStrike" kern="0" cap="none" spc="14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Courier New"/>
                <a:cs typeface="Courier New"/>
              </a:rPr>
              <a:t>5</a:t>
            </a:r>
            <a:endParaRPr kumimoji="0" sz="1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259611" y="3884557"/>
            <a:ext cx="269240" cy="26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00" b="0" i="0" u="none" strike="noStrike" kern="0" cap="none" spc="-4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Times New Roman"/>
                <a:cs typeface="Times New Roman"/>
              </a:rPr>
              <a:t>1</a:t>
            </a:r>
            <a:r>
              <a:rPr kumimoji="0" sz="1700" b="0" i="0" u="none" strike="noStrike" kern="0" cap="none" spc="254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Times New Roman"/>
                <a:cs typeface="Times New Roman"/>
              </a:rPr>
              <a:t>0</a:t>
            </a:r>
            <a:endParaRPr kumimoji="0" sz="1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293863" y="3914212"/>
            <a:ext cx="45148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13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8</a:t>
            </a:r>
            <a:r>
              <a:rPr kumimoji="0" sz="1400" b="0" i="0" u="none" strike="noStrike" kern="0" cap="none" spc="-6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  <a:r>
              <a:rPr kumimoji="0" sz="1400" b="0" i="0" u="none" strike="noStrike" kern="0" cap="none" spc="8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6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%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369120" y="4486990"/>
            <a:ext cx="165100" cy="26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00" b="0" i="0" u="none" strike="noStrike" kern="0" cap="none" spc="245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Times New Roman"/>
                <a:cs typeface="Times New Roman"/>
              </a:rPr>
              <a:t>5</a:t>
            </a:r>
            <a:endParaRPr kumimoji="0" sz="1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363036" y="5058997"/>
            <a:ext cx="158750" cy="26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00" b="0" i="0" u="none" strike="noStrike" kern="0" cap="none" spc="195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Times New Roman"/>
                <a:cs typeface="Times New Roman"/>
              </a:rPr>
              <a:t>0</a:t>
            </a:r>
            <a:endParaRPr kumimoji="0" sz="1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720641" y="5198186"/>
            <a:ext cx="48387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Wh</a:t>
            </a:r>
            <a:r>
              <a:rPr kumimoji="0" sz="1400" b="0" i="0" u="none" strike="noStrike" kern="0" cap="none" spc="1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i</a:t>
            </a:r>
            <a:r>
              <a:rPr kumimoji="0" sz="1400" b="0" i="0" u="none" strike="noStrike" kern="0" cap="none" spc="40" normalizeH="0" baseline="0" noProof="0" dirty="0">
                <a:ln>
                  <a:noFill/>
                </a:ln>
                <a:solidFill>
                  <a:srgbClr val="4F4B4F"/>
                </a:solidFill>
                <a:effectLst/>
                <a:uLnTx/>
                <a:uFillTx/>
                <a:latin typeface="Arial"/>
                <a:cs typeface="Arial"/>
              </a:rPr>
              <a:t>te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60782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40607" y="2133600"/>
            <a:ext cx="3803904" cy="3230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63700" y="970647"/>
            <a:ext cx="8293734" cy="6848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50" b="0" i="0" u="none" strike="noStrike" kern="0" cap="none" spc="60" normalizeH="0" baseline="0" noProof="0" dirty="0">
                <a:ln>
                  <a:noFill/>
                </a:ln>
                <a:solidFill>
                  <a:srgbClr val="727272"/>
                </a:solidFill>
                <a:effectLst/>
                <a:uLnTx/>
                <a:uFillTx/>
                <a:latin typeface="Times New Roman"/>
                <a:cs typeface="Times New Roman"/>
              </a:rPr>
              <a:t>The</a:t>
            </a:r>
            <a:r>
              <a:rPr kumimoji="0" sz="1950" b="0" i="0" u="none" strike="noStrike" kern="0" cap="none" spc="-35" normalizeH="0" baseline="0" noProof="0" dirty="0">
                <a:ln>
                  <a:noFill/>
                </a:ln>
                <a:solidFill>
                  <a:srgbClr val="72727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950" b="0" i="0" u="none" strike="noStrike" kern="0" cap="none" spc="45" normalizeH="0" baseline="0" noProof="0" dirty="0">
                <a:ln>
                  <a:noFill/>
                </a:ln>
                <a:solidFill>
                  <a:srgbClr val="727272"/>
                </a:solidFill>
                <a:effectLst/>
                <a:uLnTx/>
                <a:uFillTx/>
                <a:latin typeface="Times New Roman"/>
                <a:cs typeface="Times New Roman"/>
              </a:rPr>
              <a:t>world</a:t>
            </a:r>
            <a:r>
              <a:rPr kumimoji="0" sz="1950" b="0" i="0" u="none" strike="noStrike" kern="0" cap="none" spc="-220" normalizeH="0" baseline="0" noProof="0" dirty="0">
                <a:ln>
                  <a:noFill/>
                </a:ln>
                <a:solidFill>
                  <a:srgbClr val="72727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950" b="0" i="0" u="none" strike="noStrike" kern="0" cap="none" spc="25" normalizeH="0" baseline="0" noProof="0" dirty="0">
                <a:ln>
                  <a:noFill/>
                </a:ln>
                <a:solidFill>
                  <a:srgbClr val="909091"/>
                </a:solidFill>
                <a:effectLst/>
                <a:uLnTx/>
                <a:uFillTx/>
                <a:latin typeface="Times New Roman"/>
                <a:cs typeface="Times New Roman"/>
              </a:rPr>
              <a:t>'</a:t>
            </a:r>
            <a:r>
              <a:rPr kumimoji="0" sz="1950" b="0" i="0" u="none" strike="noStrike" kern="0" cap="none" spc="80" normalizeH="0" baseline="0" noProof="0" dirty="0">
                <a:ln>
                  <a:noFill/>
                </a:ln>
                <a:solidFill>
                  <a:srgbClr val="727272"/>
                </a:solidFill>
                <a:effectLst/>
                <a:uLnTx/>
                <a:uFillTx/>
                <a:latin typeface="Times New Roman"/>
                <a:cs typeface="Times New Roman"/>
              </a:rPr>
              <a:t>s</a:t>
            </a:r>
            <a:r>
              <a:rPr kumimoji="0" sz="1950" b="0" i="0" u="none" strike="noStrike" kern="0" cap="none" spc="-130" normalizeH="0" baseline="0" noProof="0" dirty="0">
                <a:ln>
                  <a:noFill/>
                </a:ln>
                <a:solidFill>
                  <a:srgbClr val="72727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950" b="0" i="0" u="none" strike="noStrike" kern="0" cap="none" spc="75" normalizeH="0" baseline="0" noProof="0" dirty="0">
                <a:ln>
                  <a:noFill/>
                </a:ln>
                <a:solidFill>
                  <a:srgbClr val="727272"/>
                </a:solidFill>
                <a:effectLst/>
                <a:uLnTx/>
                <a:uFillTx/>
                <a:latin typeface="Times New Roman"/>
                <a:cs typeface="Times New Roman"/>
              </a:rPr>
              <a:t>bi</a:t>
            </a:r>
            <a:r>
              <a:rPr kumimoji="0" sz="1950" b="0" i="0" u="none" strike="noStrike" kern="0" cap="none" spc="65" normalizeH="0" baseline="0" noProof="0" dirty="0">
                <a:ln>
                  <a:noFill/>
                </a:ln>
                <a:solidFill>
                  <a:srgbClr val="727272"/>
                </a:solidFill>
                <a:effectLst/>
                <a:uLnTx/>
                <a:uFillTx/>
                <a:latin typeface="Times New Roman"/>
                <a:cs typeface="Times New Roman"/>
              </a:rPr>
              <a:t>g</a:t>
            </a:r>
            <a:r>
              <a:rPr kumimoji="0" sz="1950" b="0" i="0" u="none" strike="noStrike" kern="0" cap="none" spc="-20" normalizeH="0" baseline="0" noProof="0" dirty="0">
                <a:ln>
                  <a:noFill/>
                </a:ln>
                <a:solidFill>
                  <a:srgbClr val="727272"/>
                </a:solidFill>
                <a:effectLst/>
                <a:uLnTx/>
                <a:uFillTx/>
                <a:latin typeface="Times New Roman"/>
                <a:cs typeface="Times New Roman"/>
              </a:rPr>
              <a:t>g</a:t>
            </a:r>
            <a:r>
              <a:rPr kumimoji="0" sz="1950" b="0" i="0" u="none" strike="noStrike" kern="0" cap="none" spc="100" normalizeH="0" baseline="0" noProof="0" dirty="0">
                <a:ln>
                  <a:noFill/>
                </a:ln>
                <a:solidFill>
                  <a:srgbClr val="727272"/>
                </a:solidFill>
                <a:effectLst/>
                <a:uLnTx/>
                <a:uFillTx/>
                <a:latin typeface="Times New Roman"/>
                <a:cs typeface="Times New Roman"/>
              </a:rPr>
              <a:t>est</a:t>
            </a:r>
            <a:r>
              <a:rPr kumimoji="0" sz="1950" b="0" i="0" u="none" strike="noStrike" kern="0" cap="none" spc="45" normalizeH="0" baseline="0" noProof="0" dirty="0">
                <a:ln>
                  <a:noFill/>
                </a:ln>
                <a:solidFill>
                  <a:srgbClr val="72727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950" b="0" i="0" u="none" strike="noStrike" kern="0" cap="none" spc="15" normalizeH="0" baseline="0" noProof="0" dirty="0">
                <a:ln>
                  <a:noFill/>
                </a:ln>
                <a:solidFill>
                  <a:srgbClr val="727272"/>
                </a:solidFill>
                <a:effectLst/>
                <a:uLnTx/>
                <a:uFillTx/>
                <a:latin typeface="Times New Roman"/>
                <a:cs typeface="Times New Roman"/>
              </a:rPr>
              <a:t>Coca-Cola</a:t>
            </a:r>
            <a:r>
              <a:rPr kumimoji="0" sz="1950" b="0" i="0" u="none" strike="noStrike" kern="0" cap="none" spc="150" normalizeH="0" baseline="0" noProof="0" dirty="0">
                <a:ln>
                  <a:noFill/>
                </a:ln>
                <a:solidFill>
                  <a:srgbClr val="72727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950" b="0" i="0" u="none" strike="noStrike" kern="0" cap="none" spc="60" normalizeH="0" baseline="0" noProof="0" dirty="0">
                <a:ln>
                  <a:noFill/>
                </a:ln>
                <a:solidFill>
                  <a:srgbClr val="727272"/>
                </a:solidFill>
                <a:effectLst/>
                <a:uLnTx/>
                <a:uFillTx/>
                <a:latin typeface="Times New Roman"/>
                <a:cs typeface="Times New Roman"/>
              </a:rPr>
              <a:t>drinkers</a:t>
            </a:r>
            <a:endParaRPr kumimoji="0" sz="1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689100" marR="0" lvl="0" indent="0" defTabSz="91440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50" b="0" i="0" u="none" strike="noStrike" kern="0" cap="none" spc="-15" normalizeH="0" baseline="0" noProof="0" dirty="0">
                <a:ln>
                  <a:noFill/>
                </a:ln>
                <a:solidFill>
                  <a:srgbClr val="C36EAA"/>
                </a:solidFill>
                <a:effectLst/>
                <a:uLnTx/>
                <a:uFillTx/>
                <a:latin typeface="Times New Roman"/>
                <a:cs typeface="Times New Roman"/>
              </a:rPr>
              <a:t>Co</a:t>
            </a:r>
            <a:r>
              <a:rPr kumimoji="0" sz="1950" b="0" i="0" u="none" strike="noStrike" kern="0" cap="none" spc="-80" normalizeH="0" baseline="0" noProof="0" dirty="0">
                <a:ln>
                  <a:noFill/>
                </a:ln>
                <a:solidFill>
                  <a:srgbClr val="C36EAA"/>
                </a:solidFill>
                <a:effectLst/>
                <a:uLnTx/>
                <a:uFillTx/>
                <a:latin typeface="Times New Roman"/>
                <a:cs typeface="Times New Roman"/>
              </a:rPr>
              <a:t>c</a:t>
            </a:r>
            <a:r>
              <a:rPr kumimoji="0" sz="1950" b="0" i="0" u="none" strike="noStrike" kern="0" cap="none" spc="60" normalizeH="0" baseline="0" noProof="0" dirty="0">
                <a:ln>
                  <a:noFill/>
                </a:ln>
                <a:solidFill>
                  <a:srgbClr val="C36EAA"/>
                </a:solidFill>
                <a:effectLst/>
                <a:uLnTx/>
                <a:uFillTx/>
                <a:latin typeface="Times New Roman"/>
                <a:cs typeface="Times New Roman"/>
              </a:rPr>
              <a:t>a-Cola</a:t>
            </a:r>
            <a:r>
              <a:rPr kumimoji="0" sz="1950" b="0" i="0" u="none" strike="noStrike" kern="0" cap="none" spc="0" normalizeH="0" baseline="0" noProof="0" dirty="0">
                <a:ln>
                  <a:noFill/>
                </a:ln>
                <a:solidFill>
                  <a:srgbClr val="C36EAA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950" b="0" i="0" u="none" strike="noStrike" kern="0" cap="none" spc="65" normalizeH="0" baseline="0" noProof="0" dirty="0">
                <a:ln>
                  <a:noFill/>
                </a:ln>
                <a:solidFill>
                  <a:srgbClr val="C36EAA"/>
                </a:solidFill>
                <a:effectLst/>
                <a:uLnTx/>
                <a:uFillTx/>
                <a:latin typeface="Times New Roman"/>
                <a:cs typeface="Times New Roman"/>
              </a:rPr>
              <a:t>products</a:t>
            </a:r>
            <a:r>
              <a:rPr kumimoji="0" sz="1950" b="0" i="0" u="none" strike="noStrike" kern="0" cap="none" spc="160" normalizeH="0" baseline="0" noProof="0" dirty="0">
                <a:ln>
                  <a:noFill/>
                </a:ln>
                <a:solidFill>
                  <a:srgbClr val="C36EAA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950" b="0" i="0" u="none" strike="noStrike" kern="0" cap="none" spc="-65" normalizeH="0" baseline="0" noProof="0" dirty="0">
                <a:ln>
                  <a:noFill/>
                </a:ln>
                <a:solidFill>
                  <a:srgbClr val="C36EAA"/>
                </a:solidFill>
                <a:effectLst/>
                <a:uLnTx/>
                <a:uFillTx/>
                <a:latin typeface="Times New Roman"/>
                <a:cs typeface="Times New Roman"/>
              </a:rPr>
              <a:t>c</a:t>
            </a:r>
            <a:r>
              <a:rPr kumimoji="0" sz="1950" b="0" i="0" u="none" strike="noStrike" kern="0" cap="none" spc="110" normalizeH="0" baseline="0" noProof="0" dirty="0">
                <a:ln>
                  <a:noFill/>
                </a:ln>
                <a:solidFill>
                  <a:srgbClr val="C36EAA"/>
                </a:solidFill>
                <a:effectLst/>
                <a:uLnTx/>
                <a:uFillTx/>
                <a:latin typeface="Times New Roman"/>
                <a:cs typeface="Times New Roman"/>
              </a:rPr>
              <a:t>onsumption</a:t>
            </a:r>
            <a:r>
              <a:rPr kumimoji="0" sz="1950" b="0" i="0" u="none" strike="noStrike" kern="0" cap="none" spc="100" normalizeH="0" baseline="0" noProof="0" dirty="0">
                <a:ln>
                  <a:noFill/>
                </a:ln>
                <a:solidFill>
                  <a:srgbClr val="C36EAA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950" b="0" i="0" u="none" strike="noStrike" kern="0" cap="none" spc="65" normalizeH="0" baseline="0" noProof="0" dirty="0">
                <a:ln>
                  <a:noFill/>
                </a:ln>
                <a:solidFill>
                  <a:srgbClr val="C36EAA"/>
                </a:solidFill>
                <a:effectLst/>
                <a:uLnTx/>
                <a:uFillTx/>
                <a:latin typeface="Times New Roman"/>
                <a:cs typeface="Times New Roman"/>
              </a:rPr>
              <a:t>per</a:t>
            </a:r>
            <a:r>
              <a:rPr kumimoji="0" sz="1950" b="0" i="0" u="none" strike="noStrike" kern="0" cap="none" spc="60" normalizeH="0" baseline="0" noProof="0" dirty="0">
                <a:ln>
                  <a:noFill/>
                </a:ln>
                <a:solidFill>
                  <a:srgbClr val="C36EAA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950" b="0" i="0" u="none" strike="noStrike" kern="0" cap="none" spc="-65" normalizeH="0" baseline="0" noProof="0" dirty="0">
                <a:ln>
                  <a:noFill/>
                </a:ln>
                <a:solidFill>
                  <a:srgbClr val="C36EAA"/>
                </a:solidFill>
                <a:effectLst/>
                <a:uLnTx/>
                <a:uFillTx/>
                <a:latin typeface="Times New Roman"/>
                <a:cs typeface="Times New Roman"/>
              </a:rPr>
              <a:t>c</a:t>
            </a:r>
            <a:r>
              <a:rPr kumimoji="0" sz="1950" b="0" i="0" u="none" strike="noStrike" kern="0" cap="none" spc="95" normalizeH="0" baseline="0" noProof="0" dirty="0">
                <a:ln>
                  <a:noFill/>
                </a:ln>
                <a:solidFill>
                  <a:srgbClr val="C36EAA"/>
                </a:solidFill>
                <a:effectLst/>
                <a:uLnTx/>
                <a:uFillTx/>
                <a:latin typeface="Times New Roman"/>
                <a:cs typeface="Times New Roman"/>
              </a:rPr>
              <a:t>apita </a:t>
            </a:r>
            <a:r>
              <a:rPr kumimoji="0" sz="1950" b="0" i="0" u="none" strike="noStrike" kern="0" cap="none" spc="-75" normalizeH="0" baseline="0" noProof="0" dirty="0">
                <a:ln>
                  <a:noFill/>
                </a:ln>
                <a:solidFill>
                  <a:srgbClr val="C36EAA"/>
                </a:solidFill>
                <a:effectLst/>
                <a:uLnTx/>
                <a:uFillTx/>
                <a:latin typeface="Times New Roman"/>
                <a:cs typeface="Times New Roman"/>
              </a:rPr>
              <a:t>(</a:t>
            </a:r>
            <a:r>
              <a:rPr kumimoji="0" sz="1950" b="0" i="0" u="none" strike="noStrike" kern="0" cap="none" spc="195" normalizeH="0" baseline="0" noProof="0" dirty="0">
                <a:ln>
                  <a:noFill/>
                </a:ln>
                <a:solidFill>
                  <a:srgbClr val="C36EAA"/>
                </a:solidFill>
                <a:effectLst/>
                <a:uLnTx/>
                <a:uFillTx/>
                <a:latin typeface="Times New Roman"/>
                <a:cs typeface="Times New Roman"/>
              </a:rPr>
              <a:t>8</a:t>
            </a:r>
            <a:r>
              <a:rPr kumimoji="0" sz="1950" b="0" i="0" u="none" strike="noStrike" kern="0" cap="none" spc="-170" normalizeH="0" baseline="0" noProof="0" dirty="0">
                <a:ln>
                  <a:noFill/>
                </a:ln>
                <a:solidFill>
                  <a:srgbClr val="C36EAA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000" b="0" i="0" u="none" strike="noStrike" kern="0" cap="none" spc="140" normalizeH="0" baseline="0" noProof="0" dirty="0">
                <a:ln>
                  <a:noFill/>
                </a:ln>
                <a:solidFill>
                  <a:srgbClr val="C36EAA"/>
                </a:solidFill>
                <a:effectLst/>
                <a:uLnTx/>
                <a:uFillTx/>
                <a:latin typeface="Arial"/>
                <a:cs typeface="Arial"/>
              </a:rPr>
              <a:t>fl</a:t>
            </a:r>
            <a:r>
              <a:rPr kumimoji="0" sz="2000" b="0" i="0" u="none" strike="noStrike" kern="0" cap="none" spc="-120" normalizeH="0" baseline="0" noProof="0" dirty="0">
                <a:ln>
                  <a:noFill/>
                </a:ln>
                <a:solidFill>
                  <a:srgbClr val="C36EAA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950" b="0" i="0" u="none" strike="noStrike" kern="0" cap="none" spc="60" normalizeH="0" baseline="0" noProof="0" dirty="0">
                <a:ln>
                  <a:noFill/>
                </a:ln>
                <a:solidFill>
                  <a:srgbClr val="C36EAA"/>
                </a:solidFill>
                <a:effectLst/>
                <a:uLnTx/>
                <a:uFillTx/>
                <a:latin typeface="Times New Roman"/>
                <a:cs typeface="Times New Roman"/>
              </a:rPr>
              <a:t>oz</a:t>
            </a:r>
            <a:r>
              <a:rPr kumimoji="0" sz="1950" b="0" i="0" u="none" strike="noStrike" kern="0" cap="none" spc="70" normalizeH="0" baseline="0" noProof="0" dirty="0">
                <a:ln>
                  <a:noFill/>
                </a:ln>
                <a:solidFill>
                  <a:srgbClr val="C36EAA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950" b="0" i="0" u="none" strike="noStrike" kern="0" cap="none" spc="45" normalizeH="0" baseline="0" noProof="0" dirty="0">
                <a:ln>
                  <a:noFill/>
                </a:ln>
                <a:solidFill>
                  <a:srgbClr val="C36EAA"/>
                </a:solidFill>
                <a:effectLst/>
                <a:uLnTx/>
                <a:uFillTx/>
                <a:latin typeface="Times New Roman"/>
                <a:cs typeface="Times New Roman"/>
              </a:rPr>
              <a:t>servings)</a:t>
            </a:r>
            <a:endParaRPr kumimoji="0" sz="1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69795" y="5718426"/>
            <a:ext cx="1318260" cy="253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0" cap="none" spc="30" normalizeH="0" baseline="0" noProof="0" dirty="0">
                <a:ln>
                  <a:noFill/>
                </a:ln>
                <a:solidFill>
                  <a:srgbClr val="A3A3A5"/>
                </a:solidFill>
                <a:effectLst/>
                <a:uLnTx/>
                <a:uFillTx/>
                <a:latin typeface="Times New Roman"/>
                <a:cs typeface="Times New Roman"/>
              </a:rPr>
              <a:t>Quartz</a:t>
            </a:r>
            <a:r>
              <a:rPr kumimoji="0" sz="1500" b="0" i="0" u="none" strike="noStrike" kern="0" cap="none" spc="150" normalizeH="0" baseline="0" noProof="0" dirty="0">
                <a:ln>
                  <a:noFill/>
                </a:ln>
                <a:solidFill>
                  <a:srgbClr val="A3A3A5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650" b="0" i="0" u="none" strike="noStrike" kern="0" cap="none" spc="-55" normalizeH="0" baseline="0" noProof="0" dirty="0">
                <a:ln>
                  <a:noFill/>
                </a:ln>
                <a:solidFill>
                  <a:srgbClr val="A3A3A5"/>
                </a:solidFill>
                <a:effectLst/>
                <a:uLnTx/>
                <a:uFillTx/>
                <a:latin typeface="Arial"/>
                <a:cs typeface="Arial"/>
              </a:rPr>
              <a:t>I</a:t>
            </a:r>
            <a:r>
              <a:rPr kumimoji="0" sz="1650" b="0" i="0" u="none" strike="noStrike" kern="0" cap="none" spc="-250" normalizeH="0" baseline="0" noProof="0" dirty="0">
                <a:ln>
                  <a:noFill/>
                </a:ln>
                <a:solidFill>
                  <a:srgbClr val="A3A3A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0" i="0" u="none" strike="noStrike" kern="0" cap="none" spc="85" normalizeH="0" baseline="0" noProof="0" dirty="0">
                <a:ln>
                  <a:noFill/>
                </a:ln>
                <a:solidFill>
                  <a:srgbClr val="A3A3A5"/>
                </a:solidFill>
                <a:effectLst/>
                <a:uLnTx/>
                <a:uFillTx/>
                <a:latin typeface="Times New Roman"/>
                <a:cs typeface="Times New Roman"/>
              </a:rPr>
              <a:t>qz</a:t>
            </a:r>
            <a:r>
              <a:rPr kumimoji="0" sz="1500" b="0" i="0" u="none" strike="noStrike" kern="0" cap="none" spc="-60" normalizeH="0" baseline="0" noProof="0" dirty="0">
                <a:ln>
                  <a:noFill/>
                </a:ln>
                <a:solidFill>
                  <a:srgbClr val="A3A3A5"/>
                </a:solidFill>
                <a:effectLst/>
                <a:uLnTx/>
                <a:uFillTx/>
                <a:latin typeface="Times New Roman"/>
                <a:cs typeface="Times New Roman"/>
              </a:rPr>
              <a:t>.</a:t>
            </a:r>
            <a:r>
              <a:rPr kumimoji="0" sz="1500" b="0" i="0" u="none" strike="noStrike" kern="0" cap="none" spc="60" normalizeH="0" baseline="0" noProof="0" dirty="0">
                <a:ln>
                  <a:noFill/>
                </a:ln>
                <a:solidFill>
                  <a:srgbClr val="A3A3A5"/>
                </a:solidFill>
                <a:effectLst/>
                <a:uLnTx/>
                <a:uFillTx/>
                <a:latin typeface="Times New Roman"/>
                <a:cs typeface="Times New Roman"/>
              </a:rPr>
              <a:t>com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97445" y="5734937"/>
            <a:ext cx="253936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0" cap="none" spc="10" normalizeH="0" baseline="0" noProof="0" dirty="0">
                <a:ln>
                  <a:noFill/>
                </a:ln>
                <a:solidFill>
                  <a:srgbClr val="A3A3A5"/>
                </a:solidFill>
                <a:effectLst/>
                <a:uLnTx/>
                <a:uFillTx/>
                <a:latin typeface="Times New Roman"/>
                <a:cs typeface="Times New Roman"/>
              </a:rPr>
              <a:t>Data:</a:t>
            </a:r>
            <a:r>
              <a:rPr kumimoji="0" sz="1500" b="0" i="0" u="none" strike="noStrike" kern="0" cap="none" spc="-20" normalizeH="0" baseline="0" noProof="0" dirty="0">
                <a:ln>
                  <a:noFill/>
                </a:ln>
                <a:solidFill>
                  <a:srgbClr val="A3A3A5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500" b="0" i="0" u="none" strike="noStrike" kern="0" cap="none" spc="30" normalizeH="0" baseline="0" noProof="0" dirty="0">
                <a:ln>
                  <a:noFill/>
                </a:ln>
                <a:solidFill>
                  <a:srgbClr val="A3A3A5"/>
                </a:solidFill>
                <a:effectLst/>
                <a:uLnTx/>
                <a:uFillTx/>
                <a:latin typeface="Times New Roman"/>
                <a:cs typeface="Times New Roman"/>
              </a:rPr>
              <a:t>The</a:t>
            </a:r>
            <a:r>
              <a:rPr kumimoji="0" sz="1500" b="0" i="0" u="none" strike="noStrike" kern="0" cap="none" spc="10" normalizeH="0" baseline="0" noProof="0" dirty="0">
                <a:ln>
                  <a:noFill/>
                </a:ln>
                <a:solidFill>
                  <a:srgbClr val="A3A3A5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500" b="0" i="0" u="none" strike="noStrike" kern="0" cap="none" spc="25" normalizeH="0" baseline="0" noProof="0" dirty="0">
                <a:ln>
                  <a:noFill/>
                </a:ln>
                <a:solidFill>
                  <a:srgbClr val="A3A3A5"/>
                </a:solidFill>
                <a:effectLst/>
                <a:uLnTx/>
                <a:uFillTx/>
                <a:latin typeface="Times New Roman"/>
                <a:cs typeface="Times New Roman"/>
              </a:rPr>
              <a:t>Coca-Cola</a:t>
            </a:r>
            <a:r>
              <a:rPr kumimoji="0" sz="1500" b="0" i="0" u="none" strike="noStrike" kern="0" cap="none" spc="95" normalizeH="0" baseline="0" noProof="0" dirty="0">
                <a:ln>
                  <a:noFill/>
                </a:ln>
                <a:solidFill>
                  <a:srgbClr val="A3A3A5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500" b="0" i="0" u="none" strike="noStrike" kern="0" cap="none" spc="25" normalizeH="0" baseline="0" noProof="0" dirty="0">
                <a:ln>
                  <a:noFill/>
                </a:ln>
                <a:solidFill>
                  <a:srgbClr val="A3A3A5"/>
                </a:solidFill>
                <a:effectLst/>
                <a:uLnTx/>
                <a:uFillTx/>
                <a:latin typeface="Times New Roman"/>
                <a:cs typeface="Times New Roman"/>
              </a:rPr>
              <a:t>Company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696339" y="1700134"/>
          <a:ext cx="8397885" cy="3690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54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0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32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5269">
                <a:tc>
                  <a:txBody>
                    <a:bodyPr/>
                    <a:lstStyle/>
                    <a:p>
                      <a:pPr marL="955040" marR="1033780" indent="-213360">
                        <a:lnSpc>
                          <a:spcPct val="123100"/>
                        </a:lnSpc>
                      </a:pPr>
                      <a:r>
                        <a:rPr sz="1950" dirty="0">
                          <a:solidFill>
                            <a:srgbClr val="727272"/>
                          </a:solidFill>
                          <a:latin typeface="Times New Roman"/>
                          <a:cs typeface="Times New Roman"/>
                        </a:rPr>
                        <a:t>Mexico Chile</a:t>
                      </a:r>
                      <a:endParaRPr sz="19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9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7580">
                        <a:lnSpc>
                          <a:spcPct val="100000"/>
                        </a:lnSpc>
                      </a:pPr>
                      <a:r>
                        <a:rPr sz="1950" dirty="0">
                          <a:solidFill>
                            <a:srgbClr val="C36EAA"/>
                          </a:solidFill>
                          <a:latin typeface="Times New Roman"/>
                          <a:cs typeface="Times New Roman"/>
                        </a:rPr>
                        <a:t>728</a:t>
                      </a:r>
                      <a:r>
                        <a:rPr sz="1950" spc="-10" dirty="0">
                          <a:solidFill>
                            <a:srgbClr val="C36EA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50" dirty="0">
                          <a:solidFill>
                            <a:srgbClr val="C36EAA"/>
                          </a:solidFill>
                          <a:latin typeface="Times New Roman"/>
                          <a:cs typeface="Times New Roman"/>
                        </a:rPr>
                        <a:t>servings</a:t>
                      </a:r>
                      <a:endParaRPr sz="19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001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950" dirty="0">
                          <a:solidFill>
                            <a:srgbClr val="727272"/>
                          </a:solidFill>
                          <a:latin typeface="Times New Roman"/>
                          <a:cs typeface="Times New Roman"/>
                        </a:rPr>
                        <a:t>United</a:t>
                      </a:r>
                      <a:r>
                        <a:rPr sz="1950" spc="215" dirty="0">
                          <a:solidFill>
                            <a:srgbClr val="72727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50" dirty="0">
                          <a:solidFill>
                            <a:srgbClr val="727272"/>
                          </a:solidFill>
                          <a:latin typeface="Times New Roman"/>
                          <a:cs typeface="Times New Roman"/>
                        </a:rPr>
                        <a:t>States</a:t>
                      </a:r>
                      <a:endParaRPr sz="19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77085">
                        <a:lnSpc>
                          <a:spcPct val="100000"/>
                        </a:lnSpc>
                      </a:pPr>
                      <a:r>
                        <a:rPr sz="2150" spc="-515" dirty="0">
                          <a:solidFill>
                            <a:srgbClr val="C36EAA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  <a:r>
                        <a:rPr sz="2150" spc="-409" dirty="0">
                          <a:solidFill>
                            <a:srgbClr val="C36EAA"/>
                          </a:solidFill>
                          <a:latin typeface="Courier New"/>
                          <a:cs typeface="Courier New"/>
                        </a:rPr>
                        <a:t>0</a:t>
                      </a:r>
                      <a:r>
                        <a:rPr sz="2150" dirty="0">
                          <a:solidFill>
                            <a:srgbClr val="C36EAA"/>
                          </a:solidFill>
                          <a:latin typeface="Courier New"/>
                          <a:cs typeface="Courier New"/>
                        </a:rPr>
                        <a:t>3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331">
                <a:tc>
                  <a:txBody>
                    <a:bodyPr/>
                    <a:lstStyle/>
                    <a:p>
                      <a:pPr marL="631825">
                        <a:lnSpc>
                          <a:spcPct val="100000"/>
                        </a:lnSpc>
                      </a:pPr>
                      <a:r>
                        <a:rPr sz="1950" dirty="0">
                          <a:solidFill>
                            <a:srgbClr val="727272"/>
                          </a:solidFill>
                          <a:latin typeface="Times New Roman"/>
                          <a:cs typeface="Times New Roman"/>
                        </a:rPr>
                        <a:t>Panama</a:t>
                      </a:r>
                      <a:endParaRPr sz="19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8505" algn="ctr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C36EAA"/>
                          </a:solidFill>
                          <a:latin typeface="Times New Roman"/>
                          <a:cs typeface="Times New Roman"/>
                        </a:rPr>
                        <a:t>379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839">
                <a:tc>
                  <a:txBody>
                    <a:bodyPr/>
                    <a:lstStyle/>
                    <a:p>
                      <a:pPr marL="412750">
                        <a:lnSpc>
                          <a:spcPct val="100000"/>
                        </a:lnSpc>
                      </a:pPr>
                      <a:r>
                        <a:rPr sz="1950" dirty="0">
                          <a:solidFill>
                            <a:srgbClr val="727272"/>
                          </a:solidFill>
                          <a:latin typeface="Times New Roman"/>
                          <a:cs typeface="Times New Roman"/>
                        </a:rPr>
                        <a:t>Ar</a:t>
                      </a:r>
                      <a:r>
                        <a:rPr sz="1950" spc="-55" dirty="0">
                          <a:solidFill>
                            <a:srgbClr val="727272"/>
                          </a:solidFill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950" dirty="0">
                          <a:solidFill>
                            <a:srgbClr val="727272"/>
                          </a:solidFill>
                          <a:latin typeface="Times New Roman"/>
                          <a:cs typeface="Times New Roman"/>
                        </a:rPr>
                        <a:t>entina</a:t>
                      </a:r>
                      <a:endParaRPr sz="19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0035" algn="ctr">
                        <a:lnSpc>
                          <a:spcPct val="100000"/>
                        </a:lnSpc>
                      </a:pPr>
                      <a:r>
                        <a:rPr sz="2150" spc="-325" dirty="0">
                          <a:solidFill>
                            <a:srgbClr val="C36EAA"/>
                          </a:solidFill>
                          <a:latin typeface="Courier New"/>
                          <a:cs typeface="Courier New"/>
                        </a:rPr>
                        <a:t>3</a:t>
                      </a:r>
                      <a:r>
                        <a:rPr sz="2150" spc="-434" dirty="0">
                          <a:solidFill>
                            <a:srgbClr val="C36EAA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  <a:r>
                        <a:rPr sz="2150" dirty="0">
                          <a:solidFill>
                            <a:srgbClr val="C36EAA"/>
                          </a:solidFill>
                          <a:latin typeface="Courier New"/>
                          <a:cs typeface="Courier New"/>
                        </a:rPr>
                        <a:t>5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301">
                <a:tc>
                  <a:txBody>
                    <a:bodyPr/>
                    <a:lstStyle/>
                    <a:p>
                      <a:pPr marL="614045">
                        <a:lnSpc>
                          <a:spcPct val="100000"/>
                        </a:lnSpc>
                      </a:pPr>
                      <a:r>
                        <a:rPr sz="1950" dirty="0">
                          <a:solidFill>
                            <a:srgbClr val="727272"/>
                          </a:solidFill>
                          <a:latin typeface="Times New Roman"/>
                          <a:cs typeface="Times New Roman"/>
                        </a:rPr>
                        <a:t>Belgium</a:t>
                      </a:r>
                      <a:endParaRPr sz="19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3679" algn="ctr">
                        <a:lnSpc>
                          <a:spcPct val="100000"/>
                        </a:lnSpc>
                      </a:pPr>
                      <a:r>
                        <a:rPr sz="2150" spc="-325" dirty="0">
                          <a:solidFill>
                            <a:srgbClr val="C36EAA"/>
                          </a:solidFill>
                          <a:latin typeface="Courier New"/>
                          <a:cs typeface="Courier New"/>
                        </a:rPr>
                        <a:t>3</a:t>
                      </a:r>
                      <a:r>
                        <a:rPr sz="2150" spc="-565" dirty="0">
                          <a:solidFill>
                            <a:srgbClr val="C36EAA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  <a:r>
                        <a:rPr sz="2150" dirty="0">
                          <a:solidFill>
                            <a:srgbClr val="C36EAA"/>
                          </a:solidFill>
                          <a:latin typeface="Courier New"/>
                          <a:cs typeface="Courier New"/>
                        </a:rPr>
                        <a:t>0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882">
                <a:tc>
                  <a:txBody>
                    <a:bodyPr/>
                    <a:lstStyle/>
                    <a:p>
                      <a:pPr marL="516255">
                        <a:lnSpc>
                          <a:spcPct val="100000"/>
                        </a:lnSpc>
                      </a:pPr>
                      <a:r>
                        <a:rPr sz="1950" dirty="0">
                          <a:solidFill>
                            <a:srgbClr val="727272"/>
                          </a:solidFill>
                          <a:latin typeface="Times New Roman"/>
                          <a:cs typeface="Times New Roman"/>
                        </a:rPr>
                        <a:t>Australia</a:t>
                      </a:r>
                      <a:endParaRPr sz="19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3525" algn="ctr">
                        <a:lnSpc>
                          <a:spcPct val="100000"/>
                        </a:lnSpc>
                      </a:pPr>
                      <a:r>
                        <a:rPr sz="2000" spc="-135" dirty="0">
                          <a:solidFill>
                            <a:srgbClr val="C36EAA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2000" dirty="0">
                          <a:solidFill>
                            <a:srgbClr val="C36EAA"/>
                          </a:solidFill>
                          <a:latin typeface="Times New Roman"/>
                          <a:cs typeface="Times New Roman"/>
                        </a:rPr>
                        <a:t>09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174">
                <a:tc>
                  <a:txBody>
                    <a:bodyPr/>
                    <a:lstStyle/>
                    <a:p>
                      <a:pPr marR="142875" algn="ctr">
                        <a:lnSpc>
                          <a:spcPct val="100000"/>
                        </a:lnSpc>
                      </a:pPr>
                      <a:r>
                        <a:rPr sz="1950" dirty="0">
                          <a:solidFill>
                            <a:srgbClr val="727272"/>
                          </a:solidFill>
                          <a:latin typeface="Times New Roman"/>
                          <a:cs typeface="Times New Roman"/>
                        </a:rPr>
                        <a:t>Spain</a:t>
                      </a:r>
                      <a:endParaRPr sz="19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7535" algn="ctr">
                        <a:lnSpc>
                          <a:spcPct val="100000"/>
                        </a:lnSpc>
                      </a:pPr>
                      <a:r>
                        <a:rPr sz="1950" dirty="0">
                          <a:solidFill>
                            <a:srgbClr val="C36EAA"/>
                          </a:solidFill>
                          <a:latin typeface="Times New Roman"/>
                          <a:cs typeface="Times New Roman"/>
                        </a:rPr>
                        <a:t>287</a:t>
                      </a:r>
                      <a:endParaRPr sz="19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9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109">
                <a:tc>
                  <a:txBody>
                    <a:bodyPr/>
                    <a:lstStyle/>
                    <a:p>
                      <a:pPr marL="711200">
                        <a:lnSpc>
                          <a:spcPct val="100000"/>
                        </a:lnSpc>
                      </a:pPr>
                      <a:r>
                        <a:rPr sz="1950" dirty="0">
                          <a:solidFill>
                            <a:srgbClr val="727272"/>
                          </a:solidFill>
                          <a:latin typeface="Times New Roman"/>
                          <a:cs typeface="Times New Roman"/>
                        </a:rPr>
                        <a:t>Canada</a:t>
                      </a:r>
                      <a:endParaRPr sz="19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0765">
                        <a:lnSpc>
                          <a:spcPct val="100000"/>
                        </a:lnSpc>
                      </a:pPr>
                      <a:r>
                        <a:rPr sz="2050" dirty="0">
                          <a:solidFill>
                            <a:srgbClr val="C36EAA"/>
                          </a:solidFill>
                          <a:latin typeface="Times New Roman"/>
                          <a:cs typeface="Times New Roman"/>
                        </a:rPr>
                        <a:t>259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964">
                <a:tc>
                  <a:txBody>
                    <a:bodyPr/>
                    <a:lstStyle/>
                    <a:p>
                      <a:pPr marL="717550">
                        <a:lnSpc>
                          <a:spcPct val="100000"/>
                        </a:lnSpc>
                      </a:pPr>
                      <a:r>
                        <a:rPr sz="1950" dirty="0">
                          <a:solidFill>
                            <a:srgbClr val="727272"/>
                          </a:solidFill>
                          <a:latin typeface="Times New Roman"/>
                          <a:cs typeface="Times New Roman"/>
                        </a:rPr>
                        <a:t>Austria</a:t>
                      </a:r>
                      <a:endParaRPr sz="19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9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9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7001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0304" y="1"/>
            <a:ext cx="8851392" cy="59009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947022"/>
            <a:ext cx="1026671" cy="87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538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7294" y="1584960"/>
            <a:ext cx="8528305" cy="38144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50601" y="1386191"/>
            <a:ext cx="0" cy="4013200"/>
          </a:xfrm>
          <a:custGeom>
            <a:avLst/>
            <a:gdLst/>
            <a:ahLst/>
            <a:cxnLst/>
            <a:rect l="l" t="t" r="r" b="b"/>
            <a:pathLst>
              <a:path h="4013200">
                <a:moveTo>
                  <a:pt x="0" y="4012660"/>
                </a:moveTo>
                <a:lnTo>
                  <a:pt x="0" y="0"/>
                </a:lnTo>
              </a:path>
            </a:pathLst>
          </a:custGeom>
          <a:ln w="24351">
            <a:solidFill>
              <a:srgbClr val="5B5B5B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51321" y="1291035"/>
            <a:ext cx="278130" cy="42216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-150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Courier New"/>
                <a:cs typeface="Courier New"/>
              </a:rPr>
              <a:t>5</a:t>
            </a:r>
            <a:r>
              <a:rPr kumimoji="0" sz="1600" b="0" i="0" u="none" strike="noStrike" kern="0" cap="none" spc="15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Courier New"/>
                <a:cs typeface="Courier New"/>
              </a:rPr>
              <a:t>5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  <a:p>
            <a:pPr marL="18415" marR="0" lvl="0" indent="0" defTabSz="914400" eaLnBrk="1" fontAlgn="auto" latinLnBrk="0" hangingPunct="1">
              <a:lnSpc>
                <a:spcPct val="100000"/>
              </a:lnSpc>
              <a:spcBef>
                <a:spcPts val="11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-200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Courier New"/>
                <a:cs typeface="Courier New"/>
              </a:rPr>
              <a:t>5</a:t>
            </a:r>
            <a:r>
              <a:rPr kumimoji="0" sz="1600" b="0" i="0" u="none" strike="noStrike" kern="0" cap="none" spc="85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Courier New"/>
                <a:cs typeface="Courier New"/>
              </a:rPr>
              <a:t>3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  <a:p>
            <a:pPr marL="18415" marR="0" lvl="0" indent="0" defTabSz="914400" eaLnBrk="1" fontAlgn="auto" latinLnBrk="0" hangingPunct="1">
              <a:lnSpc>
                <a:spcPct val="100000"/>
              </a:lnSpc>
              <a:spcBef>
                <a:spcPts val="11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-150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Courier New"/>
                <a:cs typeface="Courier New"/>
              </a:rPr>
              <a:t>5</a:t>
            </a:r>
            <a:r>
              <a:rPr kumimoji="0" sz="1600" b="0" i="0" u="none" strike="noStrike" kern="0" cap="none" spc="85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Courier New"/>
                <a:cs typeface="Courier New"/>
              </a:rPr>
              <a:t>1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-150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Courier New"/>
                <a:cs typeface="Courier New"/>
              </a:rPr>
              <a:t>4</a:t>
            </a:r>
            <a:r>
              <a:rPr kumimoji="0" sz="1600" b="0" i="0" u="none" strike="noStrike" kern="0" cap="none" spc="160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Courier New"/>
                <a:cs typeface="Courier New"/>
              </a:rPr>
              <a:t>9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-105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Courier New"/>
                <a:cs typeface="Courier New"/>
              </a:rPr>
              <a:t>4</a:t>
            </a:r>
            <a:r>
              <a:rPr kumimoji="0" sz="1600" b="0" i="0" u="none" strike="noStrike" kern="0" cap="none" spc="85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Courier New"/>
                <a:cs typeface="Courier New"/>
              </a:rPr>
              <a:t>7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-105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Courier New"/>
                <a:cs typeface="Courier New"/>
              </a:rPr>
              <a:t>4</a:t>
            </a:r>
            <a:r>
              <a:rPr kumimoji="0" sz="1600" b="0" i="0" u="none" strike="noStrike" kern="0" cap="none" spc="15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Courier New"/>
                <a:cs typeface="Courier New"/>
              </a:rPr>
              <a:t>5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-105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Courier New"/>
                <a:cs typeface="Courier New"/>
              </a:rPr>
              <a:t>4</a:t>
            </a:r>
            <a:r>
              <a:rPr kumimoji="0" sz="1600" b="0" i="0" u="none" strike="noStrike" kern="0" cap="none" spc="15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Courier New"/>
                <a:cs typeface="Courier New"/>
              </a:rPr>
              <a:t>3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-55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Courier New"/>
                <a:cs typeface="Courier New"/>
              </a:rPr>
              <a:t>4</a:t>
            </a:r>
            <a:r>
              <a:rPr kumimoji="0" sz="1600" b="0" i="0" u="none" strike="noStrike" kern="0" cap="none" spc="5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Courier New"/>
                <a:cs typeface="Courier New"/>
              </a:rPr>
              <a:t>1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  <a:p>
            <a:pPr marL="24765" marR="0" lvl="0" indent="0" defTabSz="914400" eaLnBrk="1" fontAlgn="auto" latinLnBrk="0" hangingPunct="1">
              <a:lnSpc>
                <a:spcPct val="100000"/>
              </a:lnSpc>
              <a:spcBef>
                <a:spcPts val="11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-200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Courier New"/>
                <a:cs typeface="Courier New"/>
              </a:rPr>
              <a:t>3</a:t>
            </a:r>
            <a:r>
              <a:rPr kumimoji="0" sz="1600" b="0" i="0" u="none" strike="noStrike" kern="0" cap="none" spc="160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Courier New"/>
                <a:cs typeface="Courier New"/>
              </a:rPr>
              <a:t>9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  <a:p>
            <a:pPr marL="24765" marR="0" lvl="0" indent="0" defTabSz="914400" eaLnBrk="1" fontAlgn="auto" latinLnBrk="0" hangingPunct="1">
              <a:lnSpc>
                <a:spcPct val="100000"/>
              </a:lnSpc>
              <a:spcBef>
                <a:spcPts val="11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-200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Courier New"/>
                <a:cs typeface="Courier New"/>
              </a:rPr>
              <a:t>3</a:t>
            </a:r>
            <a:r>
              <a:rPr kumimoji="0" sz="1600" b="0" i="0" u="none" strike="noStrike" kern="0" cap="none" spc="160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Courier New"/>
                <a:cs typeface="Courier New"/>
              </a:rPr>
              <a:t>7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  <a:p>
            <a:pPr marL="24765" marR="0" lvl="0" indent="0" defTabSz="914400" eaLnBrk="1" fontAlgn="auto" latinLnBrk="0" hangingPunct="1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-200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Courier New"/>
                <a:cs typeface="Courier New"/>
              </a:rPr>
              <a:t>3</a:t>
            </a:r>
            <a:r>
              <a:rPr kumimoji="0" sz="1600" b="0" i="0" u="none" strike="noStrike" kern="0" cap="none" spc="85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Courier New"/>
                <a:cs typeface="Courier New"/>
              </a:rPr>
              <a:t>5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92242" y="5480009"/>
            <a:ext cx="1026794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-250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Courier New"/>
                <a:cs typeface="Courier New"/>
              </a:rPr>
              <a:t>1</a:t>
            </a:r>
            <a:r>
              <a:rPr kumimoji="0" sz="1600" b="0" i="0" u="none" strike="noStrike" kern="0" cap="none" spc="-150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Courier New"/>
                <a:cs typeface="Courier New"/>
              </a:rPr>
              <a:t>9</a:t>
            </a:r>
            <a:r>
              <a:rPr kumimoji="0" sz="1600" b="0" i="0" u="none" strike="noStrike" kern="0" cap="none" spc="-245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Courier New"/>
                <a:cs typeface="Courier New"/>
              </a:rPr>
              <a:t>8</a:t>
            </a:r>
            <a:r>
              <a:rPr kumimoji="0" sz="1600" b="0" i="0" u="none" strike="noStrike" kern="0" cap="none" spc="160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Courier New"/>
                <a:cs typeface="Courier New"/>
              </a:rPr>
              <a:t>7</a:t>
            </a:r>
            <a:r>
              <a:rPr kumimoji="0" sz="1600" b="0" i="0" u="none" strike="noStrike" kern="0" cap="none" spc="165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sz="2400" b="0" i="0" u="none" strike="noStrike" kern="0" cap="none" spc="-375" normalizeH="0" baseline="1736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Courier New"/>
                <a:cs typeface="Courier New"/>
              </a:rPr>
              <a:t>1</a:t>
            </a:r>
            <a:r>
              <a:rPr kumimoji="0" sz="2400" b="0" i="0" u="none" strike="noStrike" kern="0" cap="none" spc="-292" normalizeH="0" baseline="1736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Courier New"/>
                <a:cs typeface="Courier New"/>
              </a:rPr>
              <a:t>9</a:t>
            </a:r>
            <a:r>
              <a:rPr kumimoji="0" sz="2400" b="0" i="0" u="none" strike="noStrike" kern="0" cap="none" spc="-300" normalizeH="0" baseline="1736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Courier New"/>
                <a:cs typeface="Courier New"/>
              </a:rPr>
              <a:t>8</a:t>
            </a:r>
            <a:r>
              <a:rPr kumimoji="0" sz="2400" b="0" i="0" u="none" strike="noStrike" kern="0" cap="none" spc="240" normalizeH="0" baseline="1736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Courier New"/>
                <a:cs typeface="Courier New"/>
              </a:rPr>
              <a:t>9</a:t>
            </a:r>
            <a:endParaRPr kumimoji="0" sz="2400" b="0" i="0" u="none" strike="noStrike" kern="0" cap="none" spc="0" normalizeH="0" baseline="1736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6446" y="228600"/>
            <a:ext cx="114300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0" cap="none" spc="-10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Arial"/>
                <a:cs typeface="Arial"/>
              </a:rPr>
              <a:t>U</a:t>
            </a:r>
            <a:r>
              <a:rPr kumimoji="0" sz="3600" b="0" i="0" u="none" strike="noStrike" kern="0" cap="none" spc="-140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Arial"/>
                <a:cs typeface="Arial"/>
              </a:rPr>
              <a:t>S</a:t>
            </a:r>
            <a:r>
              <a:rPr kumimoji="0" sz="3600" b="0" i="0" u="none" strike="noStrike" kern="0" cap="none" spc="-45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600" b="0" i="0" u="none" strike="noStrike" kern="0" cap="none" spc="5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Arial"/>
                <a:cs typeface="Arial"/>
              </a:rPr>
              <a:t>Per</a:t>
            </a:r>
            <a:r>
              <a:rPr kumimoji="0" sz="3600" b="0" i="0" u="none" strike="noStrike" kern="0" cap="none" spc="-15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Arial"/>
                <a:cs typeface="Arial"/>
              </a:rPr>
              <a:t> Ca</a:t>
            </a:r>
            <a:r>
              <a:rPr kumimoji="0" sz="3600" b="0" i="0" u="none" strike="noStrike" kern="0" cap="none" spc="-165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Arial"/>
                <a:cs typeface="Arial"/>
              </a:rPr>
              <a:t>p</a:t>
            </a:r>
            <a:r>
              <a:rPr kumimoji="0" sz="3600" b="0" i="0" u="none" strike="noStrike" kern="0" cap="none" spc="-50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Arial"/>
                <a:cs typeface="Arial"/>
              </a:rPr>
              <a:t>i</a:t>
            </a:r>
            <a:r>
              <a:rPr kumimoji="0" sz="3600" b="0" i="0" u="none" strike="noStrike" kern="0" cap="none" spc="85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Arial"/>
                <a:cs typeface="Arial"/>
              </a:rPr>
              <a:t>ta</a:t>
            </a:r>
            <a:r>
              <a: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600" b="0" i="0" u="none" strike="noStrike" kern="0" cap="none" spc="5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Arial"/>
                <a:cs typeface="Arial"/>
              </a:rPr>
              <a:t>Cons</a:t>
            </a:r>
            <a:r>
              <a:rPr kumimoji="0" sz="3600" b="0" i="0" u="none" strike="noStrike" kern="0" cap="none" spc="30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Arial"/>
                <a:cs typeface="Arial"/>
              </a:rPr>
              <a:t>u</a:t>
            </a:r>
            <a:r>
              <a:rPr kumimoji="0" sz="3600" b="0" i="0" u="none" strike="noStrike" kern="0" cap="none" spc="175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Arial"/>
                <a:cs typeface="Arial"/>
              </a:rPr>
              <a:t>mpt</a:t>
            </a:r>
            <a:r>
              <a:rPr kumimoji="0" sz="3600" b="0" i="0" u="none" strike="noStrike" kern="0" cap="none" spc="10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Arial"/>
                <a:cs typeface="Arial"/>
              </a:rPr>
              <a:t>i</a:t>
            </a:r>
            <a:r>
              <a:rPr kumimoji="0" sz="3600" b="0" i="0" u="none" strike="noStrike" kern="0" cap="none" spc="120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Arial"/>
                <a:cs typeface="Arial"/>
              </a:rPr>
              <a:t>on</a:t>
            </a:r>
            <a:r>
              <a:rPr kumimoji="0" sz="3600" b="0" i="0" u="none" strike="noStrike" kern="0" cap="none" spc="-125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600" b="0" i="0" u="none" strike="noStrike" kern="0" cap="none" spc="125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Arial"/>
                <a:cs typeface="Arial"/>
              </a:rPr>
              <a:t>of</a:t>
            </a:r>
            <a:r>
              <a:rPr kumimoji="0" sz="3600" b="0" i="0" u="none" strike="noStrike" kern="0" cap="none" spc="-35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600" b="0" i="0" u="none" strike="noStrike" kern="0" cap="none" spc="55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Arial"/>
                <a:cs typeface="Arial"/>
              </a:rPr>
              <a:t>Soft</a:t>
            </a:r>
            <a:r>
              <a:rPr kumimoji="0" sz="3600" b="0" i="0" u="none" strike="noStrike" kern="0" cap="none" spc="50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600" b="0" i="0" u="none" strike="noStrike" kern="0" cap="none" spc="100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Arial"/>
                <a:cs typeface="Arial"/>
              </a:rPr>
              <a:t>Dr</a:t>
            </a:r>
            <a:r>
              <a:rPr kumimoji="0" sz="3600" b="0" i="0" u="none" strike="noStrike" kern="0" cap="none" spc="-45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Arial"/>
                <a:cs typeface="Arial"/>
              </a:rPr>
              <a:t>i</a:t>
            </a:r>
            <a:r>
              <a:rPr kumimoji="0" sz="3600" b="0" i="0" u="none" strike="noStrike" kern="0" cap="none" spc="114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Arial"/>
                <a:cs typeface="Arial"/>
              </a:rPr>
              <a:t>n</a:t>
            </a:r>
            <a:r>
              <a:rPr kumimoji="0" sz="3600" b="0" i="0" u="none" strike="noStrike" kern="0" cap="none" spc="40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Arial"/>
                <a:cs typeface="Arial"/>
              </a:rPr>
              <a:t>ks</a:t>
            </a:r>
            <a:r>
              <a:rPr kumimoji="0" sz="3600" b="0" i="0" u="none" strike="noStrike" kern="0" cap="none" spc="-65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600" b="0" i="0" u="none" strike="noStrike" kern="0" cap="none" spc="25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Arial"/>
                <a:cs typeface="Arial"/>
              </a:rPr>
              <a:t>(Gall</a:t>
            </a:r>
            <a:r>
              <a:rPr kumimoji="0" sz="3600" b="0" i="0" u="none" strike="noStrike" kern="0" cap="none" spc="60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Arial"/>
                <a:cs typeface="Arial"/>
              </a:rPr>
              <a:t>on</a:t>
            </a:r>
            <a:r>
              <a:rPr kumimoji="0" sz="3600" b="0" i="0" u="none" strike="noStrike" kern="0" cap="none" spc="25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Arial"/>
                <a:cs typeface="Arial"/>
              </a:rPr>
              <a:t>s</a:t>
            </a:r>
            <a:r>
              <a:rPr kumimoji="0" sz="3600" b="0" i="0" u="none" strike="noStrike" kern="0" cap="none" spc="60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Arial"/>
                <a:cs typeface="Arial"/>
              </a:rPr>
              <a:t>)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30678" y="5473929"/>
            <a:ext cx="158305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-250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Courier New"/>
                <a:cs typeface="Courier New"/>
              </a:rPr>
              <a:t>1</a:t>
            </a:r>
            <a:r>
              <a:rPr kumimoji="0" sz="1600" b="0" i="0" u="none" strike="noStrike" kern="0" cap="none" spc="-200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Courier New"/>
                <a:cs typeface="Courier New"/>
              </a:rPr>
              <a:t>9</a:t>
            </a:r>
            <a:r>
              <a:rPr kumimoji="0" sz="1600" b="0" i="0" u="none" strike="noStrike" kern="0" cap="none" spc="-105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Courier New"/>
                <a:cs typeface="Courier New"/>
              </a:rPr>
              <a:t>9</a:t>
            </a:r>
            <a:r>
              <a:rPr kumimoji="0" sz="1600" b="0" i="0" u="none" strike="noStrike" kern="0" cap="none" spc="5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Courier New"/>
                <a:cs typeface="Courier New"/>
              </a:rPr>
              <a:t>1</a:t>
            </a:r>
            <a:r>
              <a:rPr kumimoji="0" sz="1600" b="0" i="0" u="none" strike="noStrike" kern="0" cap="none" spc="175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sz="1600" b="0" i="0" u="none" strike="noStrike" kern="0" cap="none" spc="-245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Courier New"/>
                <a:cs typeface="Courier New"/>
              </a:rPr>
              <a:t>1</a:t>
            </a:r>
            <a:r>
              <a:rPr kumimoji="0" sz="1600" b="0" i="0" u="none" strike="noStrike" kern="0" cap="none" spc="-150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Courier New"/>
                <a:cs typeface="Courier New"/>
              </a:rPr>
              <a:t>9</a:t>
            </a:r>
            <a:r>
              <a:rPr kumimoji="0" sz="1600" b="0" i="0" u="none" strike="noStrike" kern="0" cap="none" spc="-200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Courier New"/>
                <a:cs typeface="Courier New"/>
              </a:rPr>
              <a:t>9</a:t>
            </a:r>
            <a:r>
              <a:rPr kumimoji="0" sz="1600" b="0" i="0" u="none" strike="noStrike" kern="0" cap="none" spc="15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Courier New"/>
                <a:cs typeface="Courier New"/>
              </a:rPr>
              <a:t>3</a:t>
            </a:r>
            <a:r>
              <a:rPr kumimoji="0" sz="1600" b="0" i="0" u="none" strike="noStrike" kern="0" cap="none" spc="215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sz="1600" b="0" i="0" u="none" strike="noStrike" kern="0" cap="none" spc="-195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Courier New"/>
                <a:cs typeface="Courier New"/>
              </a:rPr>
              <a:t>1</a:t>
            </a:r>
            <a:r>
              <a:rPr kumimoji="0" sz="1600" b="0" i="0" u="none" strike="noStrike" kern="0" cap="none" spc="-150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Courier New"/>
                <a:cs typeface="Courier New"/>
              </a:rPr>
              <a:t>9</a:t>
            </a:r>
            <a:r>
              <a:rPr kumimoji="0" sz="1600" b="0" i="0" u="none" strike="noStrike" kern="0" cap="none" spc="-245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Courier New"/>
                <a:cs typeface="Courier New"/>
              </a:rPr>
              <a:t>9</a:t>
            </a:r>
            <a:r>
              <a:rPr kumimoji="0" sz="1600" b="0" i="0" u="none" strike="noStrike" kern="0" cap="none" spc="85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Courier New"/>
                <a:cs typeface="Courier New"/>
              </a:rPr>
              <a:t>5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41372" y="5473929"/>
            <a:ext cx="44830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-245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Courier New"/>
                <a:cs typeface="Courier New"/>
              </a:rPr>
              <a:t>1</a:t>
            </a:r>
            <a:r>
              <a:rPr kumimoji="0" sz="1600" b="0" i="0" u="none" strike="noStrike" kern="0" cap="none" spc="-195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Courier New"/>
                <a:cs typeface="Courier New"/>
              </a:rPr>
              <a:t>9</a:t>
            </a:r>
            <a:r>
              <a:rPr kumimoji="0" sz="1600" b="0" i="0" u="none" strike="noStrike" kern="0" cap="none" spc="-245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Courier New"/>
                <a:cs typeface="Courier New"/>
              </a:rPr>
              <a:t>9</a:t>
            </a:r>
            <a:r>
              <a:rPr kumimoji="0" sz="1600" b="0" i="0" u="none" strike="noStrike" kern="0" cap="none" spc="160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Courier New"/>
                <a:cs typeface="Courier New"/>
              </a:rPr>
              <a:t>7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07546" y="5473929"/>
            <a:ext cx="45465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-250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Courier New"/>
                <a:cs typeface="Courier New"/>
              </a:rPr>
              <a:t>1</a:t>
            </a:r>
            <a:r>
              <a:rPr kumimoji="0" sz="1600" b="0" i="0" u="none" strike="noStrike" kern="0" cap="none" spc="-195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Courier New"/>
                <a:cs typeface="Courier New"/>
              </a:rPr>
              <a:t>9</a:t>
            </a:r>
            <a:r>
              <a:rPr kumimoji="0" sz="1600" b="0" i="0" u="none" strike="noStrike" kern="0" cap="none" spc="-200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Courier New"/>
                <a:cs typeface="Courier New"/>
              </a:rPr>
              <a:t>9</a:t>
            </a:r>
            <a:r>
              <a:rPr kumimoji="0" sz="1600" b="0" i="0" u="none" strike="noStrike" kern="0" cap="none" spc="160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Courier New"/>
                <a:cs typeface="Courier New"/>
              </a:rPr>
              <a:t>9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67631" y="5473929"/>
            <a:ext cx="45339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-200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Courier New"/>
                <a:cs typeface="Courier New"/>
              </a:rPr>
              <a:t>20</a:t>
            </a:r>
            <a:r>
              <a:rPr kumimoji="0" sz="1600" b="0" i="0" u="none" strike="noStrike" kern="0" cap="none" spc="-100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Courier New"/>
                <a:cs typeface="Courier New"/>
              </a:rPr>
              <a:t>0</a:t>
            </a:r>
            <a:r>
              <a:rPr kumimoji="0" sz="1600" b="0" i="0" u="none" strike="noStrike" kern="0" cap="none" spc="5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Courier New"/>
                <a:cs typeface="Courier New"/>
              </a:rPr>
              <a:t>1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33804" y="5473929"/>
            <a:ext cx="44830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-195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Courier New"/>
                <a:cs typeface="Courier New"/>
              </a:rPr>
              <a:t>2</a:t>
            </a:r>
            <a:r>
              <a:rPr kumimoji="0" sz="1600" b="0" i="0" u="none" strike="noStrike" kern="0" cap="none" spc="-145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Courier New"/>
                <a:cs typeface="Courier New"/>
              </a:rPr>
              <a:t>0</a:t>
            </a:r>
            <a:r>
              <a:rPr kumimoji="0" sz="1600" b="0" i="0" u="none" strike="noStrike" kern="0" cap="none" spc="-200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Courier New"/>
                <a:cs typeface="Courier New"/>
              </a:rPr>
              <a:t>0</a:t>
            </a:r>
            <a:r>
              <a:rPr kumimoji="0" sz="1600" b="0" i="0" u="none" strike="noStrike" kern="0" cap="none" spc="15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Courier New"/>
                <a:cs typeface="Courier New"/>
              </a:rPr>
              <a:t>3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06064" y="5473929"/>
            <a:ext cx="44830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-200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Courier New"/>
                <a:cs typeface="Courier New"/>
              </a:rPr>
              <a:t>2</a:t>
            </a:r>
            <a:r>
              <a:rPr kumimoji="0" sz="1600" b="0" i="0" u="none" strike="noStrike" kern="0" cap="none" spc="-195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Courier New"/>
                <a:cs typeface="Courier New"/>
              </a:rPr>
              <a:t>0</a:t>
            </a:r>
            <a:r>
              <a:rPr kumimoji="0" sz="1600" b="0" i="0" u="none" strike="noStrike" kern="0" cap="none" spc="-150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Courier New"/>
                <a:cs typeface="Courier New"/>
              </a:rPr>
              <a:t>0</a:t>
            </a:r>
            <a:r>
              <a:rPr kumimoji="0" sz="1600" b="0" i="0" u="none" strike="noStrike" kern="0" cap="none" spc="15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Courier New"/>
                <a:cs typeface="Courier New"/>
              </a:rPr>
              <a:t>5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78324" y="5473929"/>
            <a:ext cx="45085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-245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Courier New"/>
                <a:cs typeface="Courier New"/>
              </a:rPr>
              <a:t>2</a:t>
            </a:r>
            <a:r>
              <a:rPr kumimoji="0" sz="1600" b="0" i="0" u="none" strike="noStrike" kern="0" cap="none" spc="-145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Courier New"/>
                <a:cs typeface="Courier New"/>
              </a:rPr>
              <a:t>0</a:t>
            </a:r>
            <a:r>
              <a:rPr kumimoji="0" sz="1600" b="0" i="0" u="none" strike="noStrike" kern="0" cap="none" spc="-200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Courier New"/>
                <a:cs typeface="Courier New"/>
              </a:rPr>
              <a:t>0</a:t>
            </a:r>
            <a:r>
              <a:rPr kumimoji="0" sz="1600" b="0" i="0" u="none" strike="noStrike" kern="0" cap="none" spc="85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Courier New"/>
                <a:cs typeface="Courier New"/>
              </a:rPr>
              <a:t>7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244499" y="5473929"/>
            <a:ext cx="46037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-200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Courier New"/>
                <a:cs typeface="Courier New"/>
              </a:rPr>
              <a:t>2</a:t>
            </a:r>
            <a:r>
              <a:rPr kumimoji="0" sz="1600" b="0" i="0" u="none" strike="noStrike" kern="0" cap="none" spc="-195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Courier New"/>
                <a:cs typeface="Courier New"/>
              </a:rPr>
              <a:t>0</a:t>
            </a:r>
            <a:r>
              <a:rPr kumimoji="0" sz="1600" b="0" i="0" u="none" strike="noStrike" kern="0" cap="none" spc="-200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Courier New"/>
                <a:cs typeface="Courier New"/>
              </a:rPr>
              <a:t>0</a:t>
            </a:r>
            <a:r>
              <a:rPr kumimoji="0" sz="1600" b="0" i="0" u="none" strike="noStrike" kern="0" cap="none" spc="160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Courier New"/>
                <a:cs typeface="Courier New"/>
              </a:rPr>
              <a:t>9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810672" y="5473929"/>
            <a:ext cx="45339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-200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Courier New"/>
                <a:cs typeface="Courier New"/>
              </a:rPr>
              <a:t>2</a:t>
            </a:r>
            <a:r>
              <a:rPr kumimoji="0" sz="1600" b="0" i="0" u="none" strike="noStrike" kern="0" cap="none" spc="-100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Courier New"/>
                <a:cs typeface="Courier New"/>
              </a:rPr>
              <a:t>0</a:t>
            </a:r>
            <a:r>
              <a:rPr kumimoji="0" sz="1600" b="0" i="0" u="none" strike="noStrike" kern="0" cap="none" spc="-200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Courier New"/>
                <a:cs typeface="Courier New"/>
              </a:rPr>
              <a:t>1</a:t>
            </a:r>
            <a:r>
              <a:rPr kumimoji="0" sz="1600" b="0" i="0" u="none" strike="noStrike" kern="0" cap="none" spc="5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Courier New"/>
                <a:cs typeface="Courier New"/>
              </a:rPr>
              <a:t>1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382932" y="5473929"/>
            <a:ext cx="101473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-245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Courier New"/>
                <a:cs typeface="Courier New"/>
              </a:rPr>
              <a:t>2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Courier New"/>
                <a:cs typeface="Courier New"/>
              </a:rPr>
              <a:t>0</a:t>
            </a:r>
            <a:r>
              <a:rPr kumimoji="0" sz="1600" b="0" i="0" u="none" strike="noStrike" kern="0" cap="none" spc="-295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Courier New"/>
                <a:cs typeface="Courier New"/>
              </a:rPr>
              <a:t>1</a:t>
            </a:r>
            <a:r>
              <a:rPr kumimoji="0" sz="1600" b="0" i="0" u="none" strike="noStrike" kern="0" cap="none" spc="15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Courier New"/>
                <a:cs typeface="Courier New"/>
              </a:rPr>
              <a:t>3</a:t>
            </a:r>
            <a:r>
              <a:rPr kumimoji="0" sz="1600" b="0" i="0" u="none" strike="noStrike" kern="0" cap="none" spc="215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sz="1600" b="0" i="0" u="none" strike="noStrike" kern="0" cap="none" spc="-200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Courier New"/>
                <a:cs typeface="Courier New"/>
              </a:rPr>
              <a:t>2</a:t>
            </a:r>
            <a:r>
              <a:rPr kumimoji="0" sz="1600" b="0" i="0" u="none" strike="noStrike" kern="0" cap="none" spc="-100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Courier New"/>
                <a:cs typeface="Courier New"/>
              </a:rPr>
              <a:t>0</a:t>
            </a:r>
            <a:r>
              <a:rPr kumimoji="0" sz="1600" b="0" i="0" u="none" strike="noStrike" kern="0" cap="none" spc="-250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Courier New"/>
                <a:cs typeface="Courier New"/>
              </a:rPr>
              <a:t>1</a:t>
            </a:r>
            <a:r>
              <a:rPr kumimoji="0" sz="1600" b="0" i="0" u="none" strike="noStrike" kern="0" cap="none" spc="15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Courier New"/>
                <a:cs typeface="Courier New"/>
              </a:rPr>
              <a:t>5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0730797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905000" y="685800"/>
            <a:ext cx="8092440" cy="654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18791E"/>
                </a:solidFill>
                <a:effectLst/>
                <a:uLnTx/>
                <a:uFillTx/>
                <a:latin typeface="Arial"/>
                <a:cs typeface="Arial"/>
              </a:rPr>
              <a:t>C</a:t>
            </a:r>
            <a:r>
              <a:rPr kumimoji="0" sz="2000" b="1" i="0" u="none" strike="noStrike" kern="0" cap="none" spc="-10" normalizeH="0" baseline="0" noProof="0" dirty="0">
                <a:ln>
                  <a:noFill/>
                </a:ln>
                <a:solidFill>
                  <a:srgbClr val="18791E"/>
                </a:solidFill>
                <a:effectLst/>
                <a:uLnTx/>
                <a:uFillTx/>
                <a:latin typeface="Arial"/>
                <a:cs typeface="Arial"/>
              </a:rPr>
              <a:t>oca-cola</a:t>
            </a:r>
            <a:r>
              <a:rPr kumimoji="0" sz="2000" b="1" i="0" u="none" strike="noStrike" kern="0" cap="none" spc="-5" normalizeH="0" baseline="0" noProof="0" dirty="0">
                <a:ln>
                  <a:noFill/>
                </a:ln>
                <a:solidFill>
                  <a:srgbClr val="1879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18791E"/>
                </a:solidFill>
                <a:effectLst/>
                <a:uLnTx/>
                <a:uFillTx/>
                <a:latin typeface="Arial"/>
                <a:cs typeface="Arial"/>
              </a:rPr>
              <a:t>C</a:t>
            </a:r>
            <a:r>
              <a:rPr kumimoji="0" sz="2000" b="1" i="0" u="none" strike="noStrike" kern="0" cap="none" spc="-5" normalizeH="0" baseline="0" noProof="0" dirty="0">
                <a:ln>
                  <a:noFill/>
                </a:ln>
                <a:solidFill>
                  <a:srgbClr val="18791E"/>
                </a:solidFill>
                <a:effectLst/>
                <a:uLnTx/>
                <a:uFillTx/>
                <a:latin typeface="Arial"/>
                <a:cs typeface="Arial"/>
              </a:rPr>
              <a:t>l</a:t>
            </a: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18791E"/>
                </a:solidFill>
                <a:effectLst/>
                <a:uLnTx/>
                <a:uFillTx/>
                <a:latin typeface="Arial"/>
                <a:cs typeface="Arial"/>
              </a:rPr>
              <a:t>ass</a:t>
            </a:r>
            <a:r>
              <a:rPr kumimoji="0" sz="2000" b="1" i="0" u="none" strike="noStrike" kern="0" cap="none" spc="-5" normalizeH="0" baseline="0" noProof="0" dirty="0">
                <a:ln>
                  <a:noFill/>
                </a:ln>
                <a:solidFill>
                  <a:srgbClr val="18791E"/>
                </a:solidFill>
                <a:effectLst/>
                <a:uLnTx/>
                <a:uFillTx/>
                <a:latin typeface="Arial"/>
                <a:cs typeface="Arial"/>
              </a:rPr>
              <a:t>i</a:t>
            </a: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18791E"/>
                </a:solidFill>
                <a:effectLst/>
                <a:uLnTx/>
                <a:uFillTx/>
                <a:latin typeface="Arial"/>
                <a:cs typeface="Arial"/>
              </a:rPr>
              <a:t>c</a:t>
            </a:r>
            <a:r>
              <a:rPr kumimoji="0" sz="2000" b="1" i="0" u="none" strike="noStrike" kern="0" cap="none" spc="-5" normalizeH="0" baseline="0" noProof="0" dirty="0">
                <a:ln>
                  <a:noFill/>
                </a:ln>
                <a:solidFill>
                  <a:srgbClr val="1879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18791E"/>
                </a:solidFill>
                <a:effectLst/>
                <a:uLnTx/>
                <a:uFillTx/>
                <a:latin typeface="Arial"/>
                <a:cs typeface="Arial"/>
              </a:rPr>
              <a:t>-</a:t>
            </a:r>
            <a:r>
              <a:rPr kumimoji="0" sz="2000" b="1" i="0" u="none" strike="noStrike" kern="0" cap="none" spc="-5" normalizeH="0" baseline="0" noProof="0" dirty="0">
                <a:ln>
                  <a:noFill/>
                </a:ln>
                <a:solidFill>
                  <a:srgbClr val="1879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18791E"/>
                </a:solidFill>
                <a:effectLst/>
                <a:uLnTx/>
                <a:uFillTx/>
                <a:latin typeface="Arial"/>
                <a:cs typeface="Arial"/>
              </a:rPr>
              <a:t>8</a:t>
            </a:r>
            <a:r>
              <a:rPr kumimoji="0" sz="2000" b="1" i="0" u="none" strike="noStrike" kern="0" cap="none" spc="-5" normalizeH="0" baseline="0" noProof="0" dirty="0">
                <a:ln>
                  <a:noFill/>
                </a:ln>
                <a:solidFill>
                  <a:srgbClr val="1879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1" i="0" u="none" strike="noStrike" kern="0" cap="none" spc="-10" normalizeH="0" baseline="0" noProof="0" dirty="0">
                <a:ln>
                  <a:noFill/>
                </a:ln>
                <a:solidFill>
                  <a:srgbClr val="18791E"/>
                </a:solidFill>
                <a:effectLst/>
                <a:uLnTx/>
                <a:uFillTx/>
                <a:latin typeface="Arial"/>
                <a:cs typeface="Arial"/>
              </a:rPr>
              <a:t>Oz.</a:t>
            </a:r>
            <a:r>
              <a:rPr kumimoji="0" sz="2000" b="1" i="0" u="none" strike="noStrike" kern="0" cap="none" spc="-5" normalizeH="0" baseline="0" noProof="0" dirty="0">
                <a:ln>
                  <a:noFill/>
                </a:ln>
                <a:solidFill>
                  <a:srgbClr val="1879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18791E"/>
                </a:solidFill>
                <a:effectLst/>
                <a:uLnTx/>
                <a:uFillTx/>
                <a:latin typeface="Arial"/>
                <a:cs typeface="Arial"/>
              </a:rPr>
              <a:t>B</a:t>
            </a:r>
            <a:r>
              <a:rPr kumimoji="0" sz="2000" b="1" i="0" u="none" strike="noStrike" kern="0" cap="none" spc="-10" normalizeH="0" baseline="0" noProof="0" dirty="0">
                <a:ln>
                  <a:noFill/>
                </a:ln>
                <a:solidFill>
                  <a:srgbClr val="18791E"/>
                </a:solidFill>
                <a:effectLst/>
                <a:uLnTx/>
                <a:uFillTx/>
                <a:latin typeface="Arial"/>
                <a:cs typeface="Arial"/>
              </a:rPr>
              <a:t>ottl</a:t>
            </a: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18791E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469900" marR="0" lvl="0" indent="0" defTabSz="914400" eaLnBrk="1" fontAlgn="auto" latinLnBrk="0" hangingPunct="1">
              <a:lnSpc>
                <a:spcPts val="137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Arial"/>
                <a:cs typeface="Arial"/>
              </a:rPr>
              <a:t>Serv</a:t>
            </a: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Arial"/>
                <a:cs typeface="Arial"/>
              </a:rPr>
              <a:t>ings:</a:t>
            </a:r>
            <a:r>
              <a:rPr kumimoji="0" sz="1200" b="1" i="0" u="none" strike="noStrike" kern="0" cap="none" spc="-5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/>
                <a:cs typeface="Arial"/>
              </a:rPr>
              <a:t>1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imes New Roman"/>
                <a:cs typeface="Times New Roman"/>
              </a:rPr>
              <a:t>1 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imes New Roman"/>
                <a:cs typeface="Times New Roman"/>
              </a:rPr>
              <a:t>Bottle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2700" marR="0" lvl="0" indent="0" defTabSz="91440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Arial"/>
                <a:cs typeface="Arial"/>
              </a:rPr>
              <a:t>*Percen</a:t>
            </a:r>
            <a:r>
              <a:rPr kumimoji="0" sz="1100" b="0" i="0" u="none" strike="noStrike" kern="0" cap="none" spc="-5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Arial"/>
                <a:cs typeface="Arial"/>
              </a:rPr>
              <a:t>t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Arial"/>
                <a:cs typeface="Arial"/>
              </a:rPr>
              <a:t>Daily</a:t>
            </a:r>
            <a:r>
              <a:rPr kumimoji="0" sz="1100" b="0" i="0" u="none" strike="noStrike" kern="0" cap="none" spc="-5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100" b="0" i="0" u="none" strike="noStrike" kern="0" cap="none" spc="-95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Arial"/>
                <a:cs typeface="Arial"/>
              </a:rPr>
              <a:t>V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Arial"/>
                <a:cs typeface="Arial"/>
              </a:rPr>
              <a:t>alues</a:t>
            </a:r>
            <a:r>
              <a:rPr kumimoji="0" sz="1100" b="0" i="0" u="none" strike="noStrike" kern="0" cap="none" spc="-5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Arial"/>
                <a:cs typeface="Arial"/>
              </a:rPr>
              <a:t>are</a:t>
            </a:r>
            <a:r>
              <a:rPr kumimoji="0" sz="1100" b="0" i="0" u="none" strike="noStrike" kern="0" cap="none" spc="-5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Arial"/>
                <a:cs typeface="Arial"/>
              </a:rPr>
              <a:t>based</a:t>
            </a:r>
            <a:r>
              <a:rPr kumimoji="0" sz="1100" b="0" i="0" u="none" strike="noStrike" kern="0" cap="none" spc="-5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Arial"/>
                <a:cs typeface="Arial"/>
              </a:rPr>
              <a:t>on</a:t>
            </a:r>
            <a:r>
              <a:rPr kumimoji="0" sz="1100" b="0" i="0" u="none" strike="noStrike" kern="0" cap="none" spc="-5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1100" b="0" i="0" u="none" strike="noStrike" kern="0" cap="none" spc="-5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Arial"/>
                <a:cs typeface="Arial"/>
              </a:rPr>
              <a:t>2000</a:t>
            </a:r>
            <a:r>
              <a:rPr kumimoji="0" sz="1100" b="0" i="0" u="none" strike="noStrike" kern="0" cap="none" spc="-5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Arial"/>
                <a:cs typeface="Arial"/>
              </a:rPr>
              <a:t>calorie</a:t>
            </a:r>
            <a:r>
              <a:rPr kumimoji="0" sz="1100" b="0" i="0" u="none" strike="noStrike" kern="0" cap="none" spc="-5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Arial"/>
                <a:cs typeface="Arial"/>
              </a:rPr>
              <a:t>die</a:t>
            </a:r>
            <a:r>
              <a:rPr kumimoji="0" sz="1100" b="0" i="0" u="none" strike="noStrike" kern="0" cap="none" spc="-5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Arial"/>
                <a:cs typeface="Arial"/>
              </a:rPr>
              <a:t>t.</a:t>
            </a:r>
            <a:r>
              <a:rPr kumimoji="0" sz="1100" b="0" i="0" u="none" strike="noStrike" kern="0" cap="none" spc="-2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100" b="0" i="0" u="none" strike="noStrike" kern="0" cap="none" spc="-114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Arial"/>
                <a:cs typeface="Arial"/>
              </a:rPr>
              <a:t>Y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Arial"/>
                <a:cs typeface="Arial"/>
              </a:rPr>
              <a:t>our</a:t>
            </a:r>
            <a:r>
              <a:rPr kumimoji="0" sz="1100" b="0" i="0" u="none" strike="noStrike" kern="0" cap="none" spc="-5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Arial"/>
                <a:cs typeface="Arial"/>
              </a:rPr>
              <a:t>daily</a:t>
            </a:r>
            <a:r>
              <a:rPr kumimoji="0" sz="1100" b="0" i="0" u="none" strike="noStrike" kern="0" cap="none" spc="-5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Arial"/>
                <a:cs typeface="Arial"/>
              </a:rPr>
              <a:t>values</a:t>
            </a:r>
            <a:r>
              <a:rPr kumimoji="0" sz="1100" b="0" i="0" u="none" strike="noStrike" kern="0" cap="none" spc="-5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Arial"/>
                <a:cs typeface="Arial"/>
              </a:rPr>
              <a:t>may</a:t>
            </a:r>
            <a:r>
              <a:rPr kumimoji="0" sz="1100" b="0" i="0" u="none" strike="noStrike" kern="0" cap="none" spc="-5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Arial"/>
                <a:cs typeface="Arial"/>
              </a:rPr>
              <a:t>be</a:t>
            </a:r>
            <a:r>
              <a:rPr kumimoji="0" sz="1100" b="0" i="0" u="none" strike="noStrike" kern="0" cap="none" spc="-5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Arial"/>
                <a:cs typeface="Arial"/>
              </a:rPr>
              <a:t>higher</a:t>
            </a:r>
            <a:r>
              <a:rPr kumimoji="0" sz="1100" b="0" i="0" u="none" strike="noStrike" kern="0" cap="none" spc="-5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Arial"/>
                <a:cs typeface="Arial"/>
              </a:rPr>
              <a:t>or</a:t>
            </a:r>
            <a:r>
              <a:rPr kumimoji="0" sz="1100" b="0" i="0" u="none" strike="noStrike" kern="0" cap="none" spc="-5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Arial"/>
                <a:cs typeface="Arial"/>
              </a:rPr>
              <a:t>lower</a:t>
            </a:r>
            <a:r>
              <a:rPr kumimoji="0" sz="1100" b="0" i="0" u="none" strike="noStrike" kern="0" cap="none" spc="-5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Arial"/>
                <a:cs typeface="Arial"/>
              </a:rPr>
              <a:t>depending</a:t>
            </a:r>
            <a:r>
              <a:rPr kumimoji="0" sz="1100" b="0" i="0" u="none" strike="noStrike" kern="0" cap="none" spc="-5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Arial"/>
                <a:cs typeface="Arial"/>
              </a:rPr>
              <a:t>on</a:t>
            </a:r>
            <a:r>
              <a:rPr kumimoji="0" sz="1100" b="0" i="0" u="none" strike="noStrike" kern="0" cap="none" spc="-5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Arial"/>
                <a:cs typeface="Arial"/>
              </a:rPr>
              <a:t>your</a:t>
            </a:r>
            <a:r>
              <a:rPr kumimoji="0" sz="1100" b="0" i="0" u="none" strike="noStrike" kern="0" cap="none" spc="-5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Arial"/>
                <a:cs typeface="Arial"/>
              </a:rPr>
              <a:t>calorie</a:t>
            </a:r>
            <a:r>
              <a:rPr kumimoji="0" sz="1100" b="0" i="0" u="none" strike="noStrike" kern="0" cap="none" spc="-5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Arial"/>
                <a:cs typeface="Arial"/>
              </a:rPr>
              <a:t>need</a:t>
            </a:r>
            <a:r>
              <a:rPr kumimoji="0" sz="1100" b="0" i="0" u="none" strike="noStrike" kern="0" cap="none" spc="-5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Arial"/>
                <a:cs typeface="Arial"/>
              </a:rPr>
              <a:t>s.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012950" y="1784351"/>
          <a:ext cx="4699000" cy="32814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319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2323"/>
                          </a:solidFill>
                          <a:latin typeface="Arial"/>
                          <a:cs typeface="Arial"/>
                        </a:rPr>
                        <a:t>Calories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32323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2323"/>
                          </a:solidFill>
                          <a:latin typeface="Arial"/>
                          <a:cs typeface="Arial"/>
                        </a:rPr>
                        <a:t>Sodium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32323"/>
                          </a:solidFill>
                          <a:latin typeface="Arial"/>
                          <a:cs typeface="Arial"/>
                        </a:rPr>
                        <a:t>30</a:t>
                      </a:r>
                      <a:r>
                        <a:rPr sz="1200" spc="-5" dirty="0">
                          <a:solidFill>
                            <a:srgbClr val="23232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232323"/>
                          </a:solidFill>
                          <a:latin typeface="Arial"/>
                          <a:cs typeface="Arial"/>
                        </a:rPr>
                        <a:t>mg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19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200" b="1" spc="-90" dirty="0">
                          <a:solidFill>
                            <a:srgbClr val="232323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dirty="0">
                          <a:solidFill>
                            <a:srgbClr val="232323"/>
                          </a:solidFill>
                          <a:latin typeface="Arial"/>
                          <a:cs typeface="Arial"/>
                        </a:rPr>
                        <a:t>otal</a:t>
                      </a:r>
                      <a:r>
                        <a:rPr sz="1200" b="1" spc="-5" dirty="0">
                          <a:solidFill>
                            <a:srgbClr val="23232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232323"/>
                          </a:solidFill>
                          <a:latin typeface="Arial"/>
                          <a:cs typeface="Arial"/>
                        </a:rPr>
                        <a:t>Fat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32323"/>
                          </a:solidFill>
                          <a:latin typeface="Arial"/>
                          <a:cs typeface="Arial"/>
                        </a:rPr>
                        <a:t>0 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2323"/>
                          </a:solidFill>
                          <a:latin typeface="Arial"/>
                          <a:cs typeface="Arial"/>
                        </a:rPr>
                        <a:t>Potassium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32323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200" spc="-5" dirty="0">
                          <a:solidFill>
                            <a:srgbClr val="23232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232323"/>
                          </a:solidFill>
                          <a:latin typeface="Arial"/>
                          <a:cs typeface="Arial"/>
                        </a:rPr>
                        <a:t>mg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19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32323"/>
                          </a:solidFill>
                          <a:latin typeface="Arial"/>
                          <a:cs typeface="Arial"/>
                        </a:rPr>
                        <a:t>Saturated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32323"/>
                          </a:solidFill>
                          <a:latin typeface="Arial"/>
                          <a:cs typeface="Arial"/>
                        </a:rPr>
                        <a:t>0 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</a:pPr>
                      <a:r>
                        <a:rPr sz="1200" b="1" spc="-90" dirty="0">
                          <a:solidFill>
                            <a:srgbClr val="232323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dirty="0">
                          <a:solidFill>
                            <a:srgbClr val="232323"/>
                          </a:solidFill>
                          <a:latin typeface="Arial"/>
                          <a:cs typeface="Arial"/>
                        </a:rPr>
                        <a:t>otal</a:t>
                      </a:r>
                      <a:r>
                        <a:rPr sz="1200" b="1" spc="-5" dirty="0">
                          <a:solidFill>
                            <a:srgbClr val="23232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232323"/>
                          </a:solidFill>
                          <a:latin typeface="Arial"/>
                          <a:cs typeface="Arial"/>
                        </a:rPr>
                        <a:t>Carbs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232323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200" dirty="0">
                          <a:solidFill>
                            <a:srgbClr val="232323"/>
                          </a:solidFill>
                          <a:latin typeface="Arial"/>
                          <a:cs typeface="Arial"/>
                        </a:rPr>
                        <a:t>6 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18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32323"/>
                          </a:solidFill>
                          <a:latin typeface="Arial"/>
                          <a:cs typeface="Arial"/>
                        </a:rPr>
                        <a:t>Polyunsaturated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32323"/>
                          </a:solidFill>
                          <a:latin typeface="Arial"/>
                          <a:cs typeface="Arial"/>
                        </a:rPr>
                        <a:t>0 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2323"/>
                          </a:solidFill>
                          <a:latin typeface="Arial"/>
                          <a:cs typeface="Arial"/>
                        </a:rPr>
                        <a:t>Dietary</a:t>
                      </a:r>
                      <a:r>
                        <a:rPr sz="1200" b="1" spc="-5" dirty="0">
                          <a:solidFill>
                            <a:srgbClr val="23232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232323"/>
                          </a:solidFill>
                          <a:latin typeface="Arial"/>
                          <a:cs typeface="Arial"/>
                        </a:rPr>
                        <a:t>Fiber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32323"/>
                          </a:solidFill>
                          <a:latin typeface="Arial"/>
                          <a:cs typeface="Arial"/>
                        </a:rPr>
                        <a:t>0 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19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32323"/>
                          </a:solidFill>
                          <a:latin typeface="Arial"/>
                          <a:cs typeface="Arial"/>
                        </a:rPr>
                        <a:t>Monounsaturated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32323"/>
                          </a:solidFill>
                          <a:latin typeface="Arial"/>
                          <a:cs typeface="Arial"/>
                        </a:rPr>
                        <a:t>0 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2323"/>
                          </a:solidFill>
                          <a:latin typeface="Arial"/>
                          <a:cs typeface="Arial"/>
                        </a:rPr>
                        <a:t>Sugars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232323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200" dirty="0">
                          <a:solidFill>
                            <a:srgbClr val="232323"/>
                          </a:solidFill>
                          <a:latin typeface="Arial"/>
                          <a:cs typeface="Arial"/>
                        </a:rPr>
                        <a:t>6 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18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200" spc="-45" dirty="0">
                          <a:solidFill>
                            <a:srgbClr val="232323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solidFill>
                            <a:srgbClr val="232323"/>
                          </a:solidFill>
                          <a:latin typeface="Arial"/>
                          <a:cs typeface="Arial"/>
                        </a:rPr>
                        <a:t>rans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32323"/>
                          </a:solidFill>
                          <a:latin typeface="Arial"/>
                          <a:cs typeface="Arial"/>
                        </a:rPr>
                        <a:t>0 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2323"/>
                          </a:solidFill>
                          <a:latin typeface="Arial"/>
                          <a:cs typeface="Arial"/>
                        </a:rPr>
                        <a:t>Protein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32323"/>
                          </a:solidFill>
                          <a:latin typeface="Arial"/>
                          <a:cs typeface="Arial"/>
                        </a:rPr>
                        <a:t>0 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54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2323"/>
                          </a:solidFill>
                          <a:latin typeface="Arial"/>
                          <a:cs typeface="Arial"/>
                        </a:rPr>
                        <a:t>Cholesterol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32323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200" spc="-5" dirty="0">
                          <a:solidFill>
                            <a:srgbClr val="23232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232323"/>
                          </a:solidFill>
                          <a:latin typeface="Arial"/>
                          <a:cs typeface="Arial"/>
                        </a:rPr>
                        <a:t>mg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53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200" b="1" spc="-25" dirty="0">
                          <a:solidFill>
                            <a:srgbClr val="232323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200" b="1" dirty="0">
                          <a:solidFill>
                            <a:srgbClr val="232323"/>
                          </a:solidFill>
                          <a:latin typeface="Arial"/>
                          <a:cs typeface="Arial"/>
                        </a:rPr>
                        <a:t>itamin</a:t>
                      </a:r>
                      <a:r>
                        <a:rPr sz="1200" b="1" spc="-45" dirty="0">
                          <a:solidFill>
                            <a:srgbClr val="23232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232323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32323"/>
                          </a:solidFill>
                          <a:latin typeface="Arial"/>
                          <a:cs typeface="Arial"/>
                        </a:rPr>
                        <a:t>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2323"/>
                          </a:solidFill>
                          <a:latin typeface="Arial"/>
                          <a:cs typeface="Arial"/>
                        </a:rPr>
                        <a:t>Calcium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32323"/>
                          </a:solidFill>
                          <a:latin typeface="Arial"/>
                          <a:cs typeface="Arial"/>
                        </a:rPr>
                        <a:t>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19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200" b="1" spc="-25" dirty="0">
                          <a:solidFill>
                            <a:srgbClr val="232323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200" b="1" dirty="0">
                          <a:solidFill>
                            <a:srgbClr val="232323"/>
                          </a:solidFill>
                          <a:latin typeface="Arial"/>
                          <a:cs typeface="Arial"/>
                        </a:rPr>
                        <a:t>itamin</a:t>
                      </a:r>
                      <a:r>
                        <a:rPr sz="1200" b="1" spc="-5" dirty="0">
                          <a:solidFill>
                            <a:srgbClr val="23232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232323"/>
                          </a:solidFill>
                          <a:latin typeface="Arial"/>
                          <a:cs typeface="Arial"/>
                        </a:rPr>
                        <a:t>C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32323"/>
                          </a:solidFill>
                          <a:latin typeface="Arial"/>
                          <a:cs typeface="Arial"/>
                        </a:rPr>
                        <a:t>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2323"/>
                          </a:solidFill>
                          <a:latin typeface="Arial"/>
                          <a:cs typeface="Arial"/>
                        </a:rPr>
                        <a:t>Iron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32323"/>
                          </a:solidFill>
                          <a:latin typeface="Arial"/>
                          <a:cs typeface="Arial"/>
                        </a:rPr>
                        <a:t>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947022"/>
            <a:ext cx="1026671" cy="87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5527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57276" y="1094927"/>
            <a:ext cx="7315834" cy="4084954"/>
          </a:xfrm>
          <a:custGeom>
            <a:avLst/>
            <a:gdLst/>
            <a:ahLst/>
            <a:cxnLst/>
            <a:rect l="l" t="t" r="r" b="b"/>
            <a:pathLst>
              <a:path w="7315834" h="4084954">
                <a:moveTo>
                  <a:pt x="0" y="0"/>
                </a:moveTo>
                <a:lnTo>
                  <a:pt x="7315249" y="0"/>
                </a:lnTo>
                <a:lnTo>
                  <a:pt x="7315249" y="4084340"/>
                </a:lnTo>
                <a:lnTo>
                  <a:pt x="0" y="408434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57276" y="1094927"/>
            <a:ext cx="7315834" cy="4084954"/>
          </a:xfrm>
          <a:custGeom>
            <a:avLst/>
            <a:gdLst/>
            <a:ahLst/>
            <a:cxnLst/>
            <a:rect l="l" t="t" r="r" b="b"/>
            <a:pathLst>
              <a:path w="7315834" h="4084954">
                <a:moveTo>
                  <a:pt x="0" y="0"/>
                </a:moveTo>
                <a:lnTo>
                  <a:pt x="7315249" y="0"/>
                </a:lnTo>
                <a:lnTo>
                  <a:pt x="7315249" y="4084340"/>
                </a:lnTo>
                <a:lnTo>
                  <a:pt x="0" y="408434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BBE0E3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98700" y="1202360"/>
            <a:ext cx="6795134" cy="37830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516380" lvl="0" indent="0" defTabSz="914400" eaLnBrk="1" fontAlgn="auto" latinLnBrk="0" hangingPunct="1">
              <a:lnSpc>
                <a:spcPts val="5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52880" algn="l"/>
              </a:tabLst>
              <a:defRPr/>
            </a:pPr>
            <a:r>
              <a:rPr kumimoji="0" sz="5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40</a:t>
            </a:r>
            <a:r>
              <a:rPr kumimoji="0" sz="51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5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gallons</a:t>
            </a:r>
            <a:r>
              <a:rPr kumimoji="0" sz="51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5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51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51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5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soda 640	8oz</a:t>
            </a:r>
            <a:r>
              <a:rPr kumimoji="0" sz="51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5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servings</a:t>
            </a:r>
            <a:endParaRPr kumimoji="0" sz="5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ts val="56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64</a:t>
            </a:r>
            <a:r>
              <a:rPr kumimoji="0" sz="51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5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000</a:t>
            </a:r>
            <a:r>
              <a:rPr kumimoji="0" sz="51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5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calories</a:t>
            </a:r>
            <a:endParaRPr kumimoji="0" sz="5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5080" lvl="0" indent="0" defTabSz="914400" eaLnBrk="1" fontAlgn="auto" latinLnBrk="0" hangingPunct="1">
              <a:lnSpc>
                <a:spcPts val="5900"/>
              </a:lnSpc>
              <a:spcBef>
                <a:spcPts val="2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</a:t>
            </a:r>
            <a:r>
              <a:rPr kumimoji="0" sz="51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51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5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replaced</a:t>
            </a:r>
            <a:r>
              <a:rPr kumimoji="0" sz="51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5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by</a:t>
            </a:r>
            <a:r>
              <a:rPr kumimoji="0" sz="51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5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wa</a:t>
            </a:r>
            <a:r>
              <a:rPr kumimoji="0" sz="51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5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r>
              <a:rPr kumimoji="0" sz="51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r:</a:t>
            </a:r>
            <a:r>
              <a:rPr kumimoji="0" sz="51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5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abou</a:t>
            </a:r>
            <a:r>
              <a:rPr kumimoji="0" sz="51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51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5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7</a:t>
            </a:r>
            <a:r>
              <a:rPr kumimoji="0" sz="51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  <a:r>
              <a:rPr kumimoji="0" sz="5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1kg</a:t>
            </a:r>
            <a:r>
              <a:rPr kumimoji="0" sz="51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5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weigh</a:t>
            </a:r>
            <a:r>
              <a:rPr kumimoji="0" sz="51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51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5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loss</a:t>
            </a:r>
            <a:endParaRPr kumimoji="0" sz="5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947022"/>
            <a:ext cx="1026671" cy="87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68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94200" y="1066800"/>
            <a:ext cx="2755900" cy="4737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43200" y="304800"/>
            <a:ext cx="9020968" cy="525969"/>
          </a:xfrm>
          <a:prstGeom prst="rect">
            <a:avLst/>
          </a:prstGeom>
        </p:spPr>
        <p:txBody>
          <a:bodyPr vert="horz" wrap="square" lIns="0" tIns="246562" rIns="0" bIns="0" rtlCol="0">
            <a:spAutoFit/>
          </a:bodyPr>
          <a:lstStyle/>
          <a:p>
            <a:pPr marL="1795145"/>
            <a:r>
              <a:rPr sz="1800" spc="-15" dirty="0">
                <a:solidFill>
                  <a:srgbClr val="000000"/>
                </a:solidFill>
              </a:rPr>
              <a:t>Fo</a:t>
            </a:r>
            <a:r>
              <a:rPr sz="1800" spc="-10" dirty="0">
                <a:solidFill>
                  <a:srgbClr val="000000"/>
                </a:solidFill>
              </a:rPr>
              <a:t>ster</a:t>
            </a:r>
            <a:r>
              <a:rPr sz="1800" spc="-5" dirty="0">
                <a:solidFill>
                  <a:srgbClr val="000000"/>
                </a:solidFill>
              </a:rPr>
              <a:t> </a:t>
            </a:r>
            <a:r>
              <a:rPr sz="1800" spc="-15" dirty="0">
                <a:solidFill>
                  <a:srgbClr val="000000"/>
                </a:solidFill>
              </a:rPr>
              <a:t>F</a:t>
            </a:r>
            <a:r>
              <a:rPr sz="1800" dirty="0">
                <a:solidFill>
                  <a:srgbClr val="000000"/>
                </a:solidFill>
              </a:rPr>
              <a:t>arms</a:t>
            </a:r>
            <a:r>
              <a:rPr sz="1800" spc="-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Corn</a:t>
            </a:r>
            <a:r>
              <a:rPr sz="1800" spc="-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Dogs</a:t>
            </a:r>
            <a:endParaRPr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947022"/>
            <a:ext cx="1026671" cy="87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074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76500" y="1506505"/>
            <a:ext cx="6824980" cy="2500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“</a:t>
            </a:r>
            <a:r>
              <a:rPr kumimoji="0" sz="5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Disease</a:t>
            </a:r>
            <a:r>
              <a:rPr kumimoji="0" sz="5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5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is</a:t>
            </a:r>
            <a:r>
              <a:rPr kumimoji="0" sz="5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5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5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 bigge</a:t>
            </a:r>
            <a:r>
              <a:rPr kumimoji="0" sz="5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</a:t>
            </a:r>
            <a:r>
              <a:rPr kumimoji="0" sz="5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5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money</a:t>
            </a:r>
            <a:r>
              <a:rPr kumimoji="0" sz="5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5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maker in</a:t>
            </a:r>
            <a:r>
              <a:rPr kumimoji="0" sz="5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5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our</a:t>
            </a:r>
            <a:r>
              <a:rPr kumimoji="0" sz="5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5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econom</a:t>
            </a:r>
            <a:r>
              <a:rPr kumimoji="0" sz="5600" b="0" i="0" u="none" strike="noStrike" kern="0" cap="none" spc="-4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</a:t>
            </a:r>
            <a:r>
              <a:rPr kumimoji="0" sz="5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  <a:r>
              <a:rPr kumimoji="0" lang="en-US" sz="5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"</a:t>
            </a:r>
            <a:endParaRPr kumimoji="0" sz="5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53200" y="4114800"/>
            <a:ext cx="3308985" cy="6309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0" i="1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-</a:t>
            </a:r>
            <a:r>
              <a:rPr kumimoji="0" sz="4100" b="0" i="1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Joh</a:t>
            </a:r>
            <a:r>
              <a:rPr kumimoji="0" sz="4100" b="0" i="1" u="none" strike="noStrike" kern="0" cap="none" spc="2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n</a:t>
            </a:r>
            <a:r>
              <a:rPr kumimoji="0" sz="4100" b="0" i="1" u="none" strike="noStrike" kern="0" cap="none" spc="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4100" b="0" i="1" u="none" strike="noStrike" kern="0" cap="none" spc="1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H.</a:t>
            </a:r>
            <a:r>
              <a:rPr kumimoji="0" sz="4100" b="0" i="1" u="none" strike="noStrike" kern="0" cap="none" spc="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4100" b="0" i="1" u="none" strike="noStrike" kern="0" cap="none" spc="5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T</a:t>
            </a:r>
            <a:r>
              <a:rPr kumimoji="0" sz="4100" b="0" i="1" u="none" strike="noStrike" kern="0" cap="none" spc="-2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obe</a:t>
            </a:r>
            <a:endParaRPr kumimoji="0" sz="4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947022"/>
            <a:ext cx="1026671" cy="872878"/>
          </a:xfrm>
          <a:prstGeom prst="rect">
            <a:avLst/>
          </a:prstGeom>
        </p:spPr>
      </p:pic>
      <p:sp>
        <p:nvSpPr>
          <p:cNvPr id="5" name="object 3"/>
          <p:cNvSpPr/>
          <p:nvPr/>
        </p:nvSpPr>
        <p:spPr>
          <a:xfrm>
            <a:off x="2286000" y="1143000"/>
            <a:ext cx="7467599" cy="3602742"/>
          </a:xfrm>
          <a:custGeom>
            <a:avLst/>
            <a:gdLst/>
            <a:ahLst/>
            <a:cxnLst/>
            <a:rect l="l" t="t" r="r" b="b"/>
            <a:pathLst>
              <a:path w="6354445" h="3488690">
                <a:moveTo>
                  <a:pt x="0" y="0"/>
                </a:moveTo>
                <a:lnTo>
                  <a:pt x="6353968" y="0"/>
                </a:lnTo>
                <a:lnTo>
                  <a:pt x="6353968" y="3488283"/>
                </a:lnTo>
                <a:lnTo>
                  <a:pt x="0" y="3488283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BBE0E3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6442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38017" y="463296"/>
            <a:ext cx="499871" cy="6583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94560" y="2036065"/>
            <a:ext cx="1267967" cy="12679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57983" y="3791711"/>
            <a:ext cx="1328928" cy="13411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1144" y="5977826"/>
            <a:ext cx="731520" cy="7315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98976" y="2145793"/>
            <a:ext cx="2645664" cy="9997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57473" y="3511296"/>
            <a:ext cx="1816607" cy="12070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778753" y="3511297"/>
            <a:ext cx="585215" cy="5974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98976" y="5120640"/>
            <a:ext cx="2267712" cy="7193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376159" y="426719"/>
            <a:ext cx="597408" cy="914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290305" y="426719"/>
            <a:ext cx="597407" cy="9144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107681" y="3267455"/>
            <a:ext cx="1816607" cy="10850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637833" y="4789514"/>
            <a:ext cx="2304288" cy="86563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632961" y="5951982"/>
            <a:ext cx="923925" cy="0"/>
          </a:xfrm>
          <a:custGeom>
            <a:avLst/>
            <a:gdLst/>
            <a:ahLst/>
            <a:cxnLst/>
            <a:rect l="l" t="t" r="r" b="b"/>
            <a:pathLst>
              <a:path w="923925">
                <a:moveTo>
                  <a:pt x="0" y="0"/>
                </a:moveTo>
                <a:lnTo>
                  <a:pt x="923543" y="0"/>
                </a:lnTo>
              </a:path>
            </a:pathLst>
          </a:custGeom>
          <a:ln w="3962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927848" y="468630"/>
            <a:ext cx="1426845" cy="0"/>
          </a:xfrm>
          <a:custGeom>
            <a:avLst/>
            <a:gdLst/>
            <a:ahLst/>
            <a:cxnLst/>
            <a:rect l="l" t="t" r="r" b="b"/>
            <a:pathLst>
              <a:path w="1426845">
                <a:moveTo>
                  <a:pt x="0" y="0"/>
                </a:moveTo>
                <a:lnTo>
                  <a:pt x="1426463" y="0"/>
                </a:lnTo>
              </a:path>
            </a:pathLst>
          </a:custGeom>
          <a:ln w="94488">
            <a:solidFill>
              <a:srgbClr val="EB444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891271" y="1303782"/>
            <a:ext cx="1454150" cy="0"/>
          </a:xfrm>
          <a:custGeom>
            <a:avLst/>
            <a:gdLst/>
            <a:ahLst/>
            <a:cxnLst/>
            <a:rect l="l" t="t" r="r" b="b"/>
            <a:pathLst>
              <a:path w="1454150">
                <a:moveTo>
                  <a:pt x="0" y="0"/>
                </a:moveTo>
                <a:lnTo>
                  <a:pt x="1453896" y="0"/>
                </a:lnTo>
              </a:path>
            </a:pathLst>
          </a:custGeom>
          <a:ln w="94488">
            <a:solidFill>
              <a:srgbClr val="EB444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99564" y="642271"/>
            <a:ext cx="2197735" cy="730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27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00" b="0" i="0" u="none" strike="noStrike" kern="0" cap="none" spc="15" normalizeH="0" baseline="0" noProof="0" dirty="0">
                <a:ln>
                  <a:noFill/>
                </a:ln>
                <a:solidFill>
                  <a:srgbClr val="2A593F"/>
                </a:solidFill>
                <a:effectLst/>
                <a:uLnTx/>
                <a:uFillTx/>
                <a:latin typeface="Times New Roman"/>
                <a:cs typeface="Times New Roman"/>
              </a:rPr>
              <a:t>MONSANTO</a:t>
            </a:r>
            <a:endParaRPr kumimoji="0" sz="23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2700" marR="0" lvl="0" indent="0" defTabSz="914400" eaLnBrk="1" fontAlgn="auto" latinLnBrk="0" hangingPunct="1">
              <a:lnSpc>
                <a:spcPts val="1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135" normalizeH="0" baseline="0" noProof="0" dirty="0">
                <a:ln>
                  <a:noFill/>
                </a:ln>
                <a:solidFill>
                  <a:srgbClr val="2A593F"/>
                </a:solidFill>
                <a:effectLst/>
                <a:uLnTx/>
                <a:uFillTx/>
                <a:latin typeface="Times New Roman"/>
                <a:cs typeface="Times New Roman"/>
              </a:rPr>
              <a:t>B</a:t>
            </a:r>
            <a:r>
              <a:rPr kumimoji="0" sz="1400" b="0" i="0" u="none" strike="noStrike" kern="0" cap="none" spc="-110" normalizeH="0" baseline="0" noProof="0" dirty="0">
                <a:ln>
                  <a:noFill/>
                </a:ln>
                <a:solidFill>
                  <a:srgbClr val="2A593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2A593F"/>
                </a:solidFill>
                <a:effectLst/>
                <a:uLnTx/>
                <a:uFillTx/>
                <a:latin typeface="Times New Roman"/>
                <a:cs typeface="Times New Roman"/>
              </a:rPr>
              <a:t>I</a:t>
            </a:r>
            <a:r>
              <a:rPr kumimoji="0" sz="1400" b="0" i="0" u="none" strike="noStrike" kern="0" cap="none" spc="-125" normalizeH="0" baseline="0" noProof="0" dirty="0">
                <a:ln>
                  <a:noFill/>
                </a:ln>
                <a:solidFill>
                  <a:srgbClr val="2A593F"/>
                </a:solidFill>
                <a:effectLst/>
                <a:uLnTx/>
                <a:uFillTx/>
                <a:latin typeface="Times New Roman"/>
                <a:cs typeface="Times New Roman"/>
              </a:rPr>
              <a:t> O</a:t>
            </a:r>
            <a:r>
              <a:rPr kumimoji="0" sz="1400" b="0" i="0" u="none" strike="noStrike" kern="0" cap="none" spc="-140" normalizeH="0" baseline="0" noProof="0" dirty="0">
                <a:ln>
                  <a:noFill/>
                </a:ln>
                <a:solidFill>
                  <a:srgbClr val="2A593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400" b="0" i="0" u="none" strike="noStrike" kern="0" cap="none" spc="-95" normalizeH="0" baseline="0" noProof="0" dirty="0">
                <a:ln>
                  <a:noFill/>
                </a:ln>
                <a:solidFill>
                  <a:srgbClr val="EFA13B"/>
                </a:solidFill>
                <a:effectLst/>
                <a:uLnTx/>
                <a:uFillTx/>
                <a:latin typeface="Times New Roman"/>
                <a:cs typeface="Times New Roman"/>
              </a:rPr>
              <a:t>T</a:t>
            </a:r>
            <a:r>
              <a:rPr kumimoji="0" sz="1400" b="0" i="0" u="none" strike="noStrike" kern="0" cap="none" spc="-135" normalizeH="0" baseline="0" noProof="0" dirty="0">
                <a:ln>
                  <a:noFill/>
                </a:ln>
                <a:solidFill>
                  <a:srgbClr val="EFA13B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400" b="0" i="0" u="none" strike="noStrike" kern="0" cap="none" spc="-105" normalizeH="0" baseline="0" noProof="0" dirty="0">
                <a:ln>
                  <a:noFill/>
                </a:ln>
                <a:solidFill>
                  <a:srgbClr val="EFA13B"/>
                </a:solidFill>
                <a:effectLst/>
                <a:uLnTx/>
                <a:uFillTx/>
                <a:latin typeface="Times New Roman"/>
                <a:cs typeface="Times New Roman"/>
              </a:rPr>
              <a:t>E </a:t>
            </a:r>
            <a:r>
              <a:rPr kumimoji="0" sz="1400" b="0" i="0" u="none" strike="noStrike" kern="0" cap="none" spc="-135" normalizeH="0" baseline="0" noProof="0" dirty="0">
                <a:ln>
                  <a:noFill/>
                </a:ln>
                <a:solidFill>
                  <a:srgbClr val="EFA13B"/>
                </a:solidFill>
                <a:effectLst/>
                <a:uLnTx/>
                <a:uFillTx/>
                <a:latin typeface="Times New Roman"/>
                <a:cs typeface="Times New Roman"/>
              </a:rPr>
              <a:t>C</a:t>
            </a:r>
            <a:r>
              <a:rPr kumimoji="0" sz="1400" b="0" i="0" u="none" strike="noStrike" kern="0" cap="none" spc="-155" normalizeH="0" baseline="0" noProof="0" dirty="0">
                <a:ln>
                  <a:noFill/>
                </a:ln>
                <a:solidFill>
                  <a:srgbClr val="EFA13B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400" b="0" i="0" u="none" strike="noStrike" kern="0" cap="none" spc="-125" normalizeH="0" baseline="0" noProof="0" dirty="0">
                <a:ln>
                  <a:noFill/>
                </a:ln>
                <a:solidFill>
                  <a:srgbClr val="EFA13B"/>
                </a:solidFill>
                <a:effectLst/>
                <a:uLnTx/>
                <a:uFillTx/>
                <a:latin typeface="Times New Roman"/>
                <a:cs typeface="Times New Roman"/>
              </a:rPr>
              <a:t>H</a:t>
            </a:r>
            <a:r>
              <a:rPr kumimoji="0" sz="1400" b="0" i="0" u="none" strike="noStrike" kern="0" cap="none" spc="-160" normalizeH="0" baseline="0" noProof="0" dirty="0">
                <a:ln>
                  <a:noFill/>
                </a:ln>
                <a:solidFill>
                  <a:srgbClr val="EFA13B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400" b="0" i="0" u="none" strike="noStrike" kern="0" cap="none" spc="-125" normalizeH="0" baseline="0" noProof="0" dirty="0">
                <a:ln>
                  <a:noFill/>
                </a:ln>
                <a:solidFill>
                  <a:srgbClr val="EFA13B"/>
                </a:solidFill>
                <a:effectLst/>
                <a:uLnTx/>
                <a:uFillTx/>
                <a:latin typeface="Times New Roman"/>
                <a:cs typeface="Times New Roman"/>
              </a:rPr>
              <a:t>N</a:t>
            </a:r>
            <a:r>
              <a:rPr kumimoji="0" sz="1400" b="0" i="0" u="none" strike="noStrike" kern="0" cap="none" spc="-65" normalizeH="0" baseline="0" noProof="0" dirty="0">
                <a:ln>
                  <a:noFill/>
                </a:ln>
                <a:solidFill>
                  <a:srgbClr val="EFA13B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400" b="0" i="0" u="none" strike="noStrike" kern="0" cap="none" spc="-125" normalizeH="0" baseline="0" noProof="0" dirty="0">
                <a:ln>
                  <a:noFill/>
                </a:ln>
                <a:solidFill>
                  <a:srgbClr val="EFA13B"/>
                </a:solidFill>
                <a:effectLst/>
                <a:uLnTx/>
                <a:uFillTx/>
                <a:latin typeface="Times New Roman"/>
                <a:cs typeface="Times New Roman"/>
              </a:rPr>
              <a:t>O</a:t>
            </a:r>
            <a:r>
              <a:rPr kumimoji="0" sz="1400" b="0" i="0" u="none" strike="noStrike" kern="0" cap="none" spc="-140" normalizeH="0" baseline="0" noProof="0" dirty="0">
                <a:ln>
                  <a:noFill/>
                </a:ln>
                <a:solidFill>
                  <a:srgbClr val="EFA13B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400" b="0" i="0" u="none" strike="noStrike" kern="0" cap="none" spc="-114" normalizeH="0" baseline="0" noProof="0" dirty="0">
                <a:ln>
                  <a:noFill/>
                </a:ln>
                <a:solidFill>
                  <a:srgbClr val="EFA13B"/>
                </a:solidFill>
                <a:effectLst/>
                <a:uLnTx/>
                <a:uFillTx/>
                <a:latin typeface="Times New Roman"/>
                <a:cs typeface="Times New Roman"/>
              </a:rPr>
              <a:t>L</a:t>
            </a:r>
            <a:r>
              <a:rPr kumimoji="0" sz="1400" b="0" i="0" u="none" strike="noStrike" kern="0" cap="none" spc="-95" normalizeH="0" baseline="0" noProof="0" dirty="0">
                <a:ln>
                  <a:noFill/>
                </a:ln>
                <a:solidFill>
                  <a:srgbClr val="EFA13B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400" b="0" i="0" u="none" strike="noStrike" kern="0" cap="none" spc="-125" normalizeH="0" baseline="0" noProof="0" dirty="0">
                <a:ln>
                  <a:noFill/>
                </a:ln>
                <a:solidFill>
                  <a:srgbClr val="EFA13B"/>
                </a:solidFill>
                <a:effectLst/>
                <a:uLnTx/>
                <a:uFillTx/>
                <a:latin typeface="Times New Roman"/>
                <a:cs typeface="Times New Roman"/>
              </a:rPr>
              <a:t>O</a:t>
            </a:r>
            <a:r>
              <a:rPr kumimoji="0" sz="1400" b="0" i="0" u="none" strike="noStrike" kern="0" cap="none" spc="-140" normalizeH="0" baseline="0" noProof="0" dirty="0">
                <a:ln>
                  <a:noFill/>
                </a:ln>
                <a:solidFill>
                  <a:srgbClr val="EFA13B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400" b="0" i="0" u="none" strike="noStrike" kern="0" cap="none" spc="-135" normalizeH="0" baseline="0" noProof="0" dirty="0">
                <a:ln>
                  <a:noFill/>
                </a:ln>
                <a:solidFill>
                  <a:srgbClr val="EFA13B"/>
                </a:solidFill>
                <a:effectLst/>
                <a:uLnTx/>
                <a:uFillTx/>
                <a:latin typeface="Times New Roman"/>
                <a:cs typeface="Times New Roman"/>
              </a:rPr>
              <a:t>G</a:t>
            </a:r>
            <a:r>
              <a:rPr kumimoji="0" sz="1400" b="0" i="0" u="none" strike="noStrike" kern="0" cap="none" spc="-150" normalizeH="0" baseline="0" noProof="0" dirty="0">
                <a:ln>
                  <a:noFill/>
                </a:ln>
                <a:solidFill>
                  <a:srgbClr val="EFA13B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400" b="0" i="0" u="none" strike="noStrike" kern="0" cap="none" spc="-114" normalizeH="0" baseline="0" noProof="0" dirty="0">
                <a:ln>
                  <a:noFill/>
                </a:ln>
                <a:solidFill>
                  <a:srgbClr val="EFA13B"/>
                </a:solidFill>
                <a:effectLst/>
                <a:uLnTx/>
                <a:uFillTx/>
                <a:latin typeface="Times New Roman"/>
                <a:cs typeface="Times New Roman"/>
              </a:rPr>
              <a:t>Y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30480" marR="0" lvl="0" indent="0" defTabSz="914400" eaLnBrk="1" fontAlgn="auto" latinLnBrk="0" hangingPunct="1">
              <a:lnSpc>
                <a:spcPts val="15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0" i="0" u="none" strike="noStrike" kern="0" cap="none" spc="-210" normalizeH="0" baseline="0" noProof="0" dirty="0">
                <a:ln>
                  <a:noFill/>
                </a:ln>
                <a:solidFill>
                  <a:srgbClr val="2A593F"/>
                </a:solidFill>
                <a:effectLst/>
                <a:uLnTx/>
                <a:uFillTx/>
                <a:latin typeface="Times New Roman"/>
                <a:cs typeface="Times New Roman"/>
              </a:rPr>
              <a:t>i</a:t>
            </a:r>
            <a:r>
              <a:rPr kumimoji="0" sz="1350" b="0" i="0" u="none" strike="noStrike" kern="0" cap="none" spc="-200" normalizeH="0" baseline="0" noProof="0" dirty="0">
                <a:ln>
                  <a:noFill/>
                </a:ln>
                <a:solidFill>
                  <a:srgbClr val="2A593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350" b="0" i="0" u="none" strike="noStrike" kern="0" cap="none" spc="-225" normalizeH="0" baseline="0" noProof="0" dirty="0">
                <a:ln>
                  <a:noFill/>
                </a:ln>
                <a:solidFill>
                  <a:srgbClr val="2A593F"/>
                </a:solidFill>
                <a:effectLst/>
                <a:uLnTx/>
                <a:uFillTx/>
                <a:latin typeface="Times New Roman"/>
                <a:cs typeface="Times New Roman"/>
              </a:rPr>
              <a:t>n</a:t>
            </a:r>
            <a:r>
              <a:rPr kumimoji="0" sz="1350" b="0" i="0" u="none" strike="noStrike" kern="0" cap="none" spc="-170" normalizeH="0" baseline="0" noProof="0" dirty="0">
                <a:ln>
                  <a:noFill/>
                </a:ln>
                <a:solidFill>
                  <a:srgbClr val="2A593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350" b="0" i="0" u="none" strike="noStrike" kern="0" cap="none" spc="-225" normalizeH="0" baseline="0" noProof="0" dirty="0">
                <a:ln>
                  <a:noFill/>
                </a:ln>
                <a:solidFill>
                  <a:srgbClr val="2A593F"/>
                </a:solidFill>
                <a:effectLst/>
                <a:uLnTx/>
                <a:uFillTx/>
                <a:latin typeface="Times New Roman"/>
                <a:cs typeface="Times New Roman"/>
              </a:rPr>
              <a:t>n</a:t>
            </a:r>
            <a:r>
              <a:rPr kumimoji="0" sz="1350" b="0" i="0" u="none" strike="noStrike" kern="0" cap="none" spc="-170" normalizeH="0" baseline="0" noProof="0" dirty="0">
                <a:ln>
                  <a:noFill/>
                </a:ln>
                <a:solidFill>
                  <a:srgbClr val="2A593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350" b="0" i="0" u="none" strike="noStrike" kern="0" cap="none" spc="-125" normalizeH="0" baseline="0" noProof="0" dirty="0">
                <a:ln>
                  <a:noFill/>
                </a:ln>
                <a:solidFill>
                  <a:srgbClr val="2A593F"/>
                </a:solidFill>
                <a:effectLst/>
                <a:uLnTx/>
                <a:uFillTx/>
                <a:latin typeface="Times New Roman"/>
                <a:cs typeface="Times New Roman"/>
              </a:rPr>
              <a:t>ov</a:t>
            </a:r>
            <a:r>
              <a:rPr kumimoji="0" sz="1350" b="0" i="0" u="none" strike="noStrike" kern="0" cap="none" spc="25" normalizeH="0" baseline="0" noProof="0" dirty="0">
                <a:ln>
                  <a:noFill/>
                </a:ln>
                <a:solidFill>
                  <a:srgbClr val="2A593F"/>
                </a:solidFill>
                <a:effectLst/>
                <a:uLnTx/>
                <a:uFillTx/>
                <a:latin typeface="Times New Roman"/>
                <a:cs typeface="Times New Roman"/>
              </a:rPr>
              <a:t>a</a:t>
            </a:r>
            <a:r>
              <a:rPr kumimoji="0" sz="1350" b="0" i="0" u="none" strike="noStrike" kern="0" cap="none" spc="-70" normalizeH="0" baseline="0" noProof="0" dirty="0">
                <a:ln>
                  <a:noFill/>
                </a:ln>
                <a:solidFill>
                  <a:srgbClr val="2A593F"/>
                </a:solidFill>
                <a:effectLst/>
                <a:uLnTx/>
                <a:uFillTx/>
                <a:latin typeface="Times New Roman"/>
                <a:cs typeface="Times New Roman"/>
              </a:rPr>
              <a:t>t</a:t>
            </a:r>
            <a:r>
              <a:rPr kumimoji="0" sz="1350" b="0" i="0" u="none" strike="noStrike" kern="0" cap="none" spc="75" normalizeH="0" baseline="0" noProof="0" dirty="0">
                <a:ln>
                  <a:noFill/>
                </a:ln>
                <a:solidFill>
                  <a:srgbClr val="2A593F"/>
                </a:solidFill>
                <a:effectLst/>
                <a:uLnTx/>
                <a:uFillTx/>
                <a:latin typeface="Times New Roman"/>
                <a:cs typeface="Times New Roman"/>
              </a:rPr>
              <a:t>i</a:t>
            </a:r>
            <a:r>
              <a:rPr kumimoji="0" sz="1350" b="0" i="0" u="none" strike="noStrike" kern="0" cap="none" spc="-55" normalizeH="0" baseline="0" noProof="0" dirty="0">
                <a:ln>
                  <a:noFill/>
                </a:ln>
                <a:solidFill>
                  <a:srgbClr val="2A593F"/>
                </a:solidFill>
                <a:effectLst/>
                <a:uLnTx/>
                <a:uFillTx/>
                <a:latin typeface="Times New Roman"/>
                <a:cs typeface="Times New Roman"/>
              </a:rPr>
              <a:t>o</a:t>
            </a:r>
            <a:r>
              <a:rPr kumimoji="0" sz="1350" b="0" i="0" u="none" strike="noStrike" kern="0" cap="none" spc="-225" normalizeH="0" baseline="0" noProof="0" dirty="0">
                <a:ln>
                  <a:noFill/>
                </a:ln>
                <a:solidFill>
                  <a:srgbClr val="2A593F"/>
                </a:solidFill>
                <a:effectLst/>
                <a:uLnTx/>
                <a:uFillTx/>
                <a:latin typeface="Times New Roman"/>
                <a:cs typeface="Times New Roman"/>
              </a:rPr>
              <a:t>n</a:t>
            </a:r>
            <a:r>
              <a:rPr kumimoji="0" sz="1350" b="0" i="0" u="none" strike="noStrike" kern="0" cap="none" spc="-50" normalizeH="0" baseline="0" noProof="0" dirty="0">
                <a:ln>
                  <a:noFill/>
                </a:ln>
                <a:solidFill>
                  <a:srgbClr val="2A593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350" b="0" i="0" u="none" strike="noStrike" kern="0" cap="none" spc="140" normalizeH="0" baseline="0" noProof="0" dirty="0">
                <a:ln>
                  <a:noFill/>
                </a:ln>
                <a:solidFill>
                  <a:srgbClr val="2A593F"/>
                </a:solidFill>
                <a:effectLst/>
                <a:uLnTx/>
                <a:uFillTx/>
                <a:latin typeface="Times New Roman"/>
                <a:cs typeface="Times New Roman"/>
              </a:rPr>
              <a:t>-</a:t>
            </a:r>
            <a:r>
              <a:rPr kumimoji="0" sz="1350" b="0" i="0" u="none" strike="noStrike" kern="0" cap="none" spc="-45" normalizeH="0" baseline="0" noProof="0" dirty="0">
                <a:ln>
                  <a:noFill/>
                </a:ln>
                <a:solidFill>
                  <a:srgbClr val="2A593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350" b="0" i="0" u="none" strike="noStrike" kern="0" cap="none" spc="-155" normalizeH="0" baseline="0" noProof="0" dirty="0">
                <a:ln>
                  <a:noFill/>
                </a:ln>
                <a:solidFill>
                  <a:srgbClr val="2A593F"/>
                </a:solidFill>
                <a:effectLst/>
                <a:uLnTx/>
                <a:uFillTx/>
                <a:latin typeface="Times New Roman"/>
                <a:cs typeface="Times New Roman"/>
              </a:rPr>
              <a:t>co</a:t>
            </a:r>
            <a:r>
              <a:rPr kumimoji="0" sz="1350" b="0" i="0" u="none" strike="noStrike" kern="0" cap="none" spc="-190" normalizeH="0" baseline="0" noProof="0" dirty="0">
                <a:ln>
                  <a:noFill/>
                </a:ln>
                <a:solidFill>
                  <a:srgbClr val="2A593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350" b="0" i="0" u="none" strike="noStrike" kern="0" cap="none" spc="-140" normalizeH="0" baseline="0" noProof="0" dirty="0">
                <a:ln>
                  <a:noFill/>
                </a:ln>
                <a:solidFill>
                  <a:srgbClr val="2A593F"/>
                </a:solidFill>
                <a:effectLst/>
                <a:uLnTx/>
                <a:uFillTx/>
                <a:latin typeface="Times New Roman"/>
                <a:cs typeface="Times New Roman"/>
              </a:rPr>
              <a:t>ll</a:t>
            </a:r>
            <a:r>
              <a:rPr kumimoji="0" sz="1350" b="0" i="0" u="none" strike="noStrike" kern="0" cap="none" spc="-180" normalizeH="0" baseline="0" noProof="0" dirty="0">
                <a:ln>
                  <a:noFill/>
                </a:ln>
                <a:solidFill>
                  <a:srgbClr val="2A593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350" b="0" i="0" u="none" strike="noStrike" kern="0" cap="none" spc="15" normalizeH="0" baseline="0" noProof="0" dirty="0">
                <a:ln>
                  <a:noFill/>
                </a:ln>
                <a:solidFill>
                  <a:srgbClr val="2A593F"/>
                </a:solidFill>
                <a:effectLst/>
                <a:uLnTx/>
                <a:uFillTx/>
                <a:latin typeface="Times New Roman"/>
                <a:cs typeface="Times New Roman"/>
              </a:rPr>
              <a:t>a</a:t>
            </a:r>
            <a:r>
              <a:rPr kumimoji="0" sz="1350" b="0" i="0" u="none" strike="noStrike" kern="0" cap="none" spc="-135" normalizeH="0" baseline="0" noProof="0" dirty="0">
                <a:ln>
                  <a:noFill/>
                </a:ln>
                <a:solidFill>
                  <a:srgbClr val="2A593F"/>
                </a:solidFill>
                <a:effectLst/>
                <a:uLnTx/>
                <a:uFillTx/>
                <a:latin typeface="Times New Roman"/>
                <a:cs typeface="Times New Roman"/>
              </a:rPr>
              <a:t>bo</a:t>
            </a:r>
            <a:r>
              <a:rPr kumimoji="0" sz="1350" b="0" i="0" u="none" strike="noStrike" kern="0" cap="none" spc="-170" normalizeH="0" baseline="0" noProof="0" dirty="0">
                <a:ln>
                  <a:noFill/>
                </a:ln>
                <a:solidFill>
                  <a:srgbClr val="2A593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350" b="0" i="0" u="none" strike="noStrike" kern="0" cap="none" spc="-90" normalizeH="0" baseline="0" noProof="0" dirty="0">
                <a:ln>
                  <a:noFill/>
                </a:ln>
                <a:solidFill>
                  <a:srgbClr val="2A593F"/>
                </a:solidFill>
                <a:effectLst/>
                <a:uLnTx/>
                <a:uFillTx/>
                <a:latin typeface="Times New Roman"/>
                <a:cs typeface="Times New Roman"/>
              </a:rPr>
              <a:t>ra</a:t>
            </a:r>
            <a:r>
              <a:rPr kumimoji="0" sz="1350" b="0" i="0" u="none" strike="noStrike" kern="0" cap="none" spc="-190" normalizeH="0" baseline="0" noProof="0" dirty="0">
                <a:ln>
                  <a:noFill/>
                </a:ln>
                <a:solidFill>
                  <a:srgbClr val="2A593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350" b="0" i="0" u="none" strike="noStrike" kern="0" cap="none" spc="-70" normalizeH="0" baseline="0" noProof="0" dirty="0">
                <a:ln>
                  <a:noFill/>
                </a:ln>
                <a:solidFill>
                  <a:srgbClr val="2A593F"/>
                </a:solidFill>
                <a:effectLst/>
                <a:uLnTx/>
                <a:uFillTx/>
                <a:latin typeface="Times New Roman"/>
                <a:cs typeface="Times New Roman"/>
              </a:rPr>
              <a:t>ti</a:t>
            </a:r>
            <a:r>
              <a:rPr kumimoji="0" sz="1350" b="0" i="0" u="none" strike="noStrike" kern="0" cap="none" spc="-195" normalizeH="0" baseline="0" noProof="0" dirty="0">
                <a:ln>
                  <a:noFill/>
                </a:ln>
                <a:solidFill>
                  <a:srgbClr val="2A593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350" b="0" i="0" u="none" strike="noStrike" kern="0" cap="none" spc="-55" normalizeH="0" baseline="0" noProof="0" dirty="0">
                <a:ln>
                  <a:noFill/>
                </a:ln>
                <a:solidFill>
                  <a:srgbClr val="2A593F"/>
                </a:solidFill>
                <a:effectLst/>
                <a:uLnTx/>
                <a:uFillTx/>
                <a:latin typeface="Times New Roman"/>
                <a:cs typeface="Times New Roman"/>
              </a:rPr>
              <a:t>o</a:t>
            </a:r>
            <a:r>
              <a:rPr kumimoji="0" sz="1350" b="0" i="0" u="none" strike="noStrike" kern="0" cap="none" spc="-225" normalizeH="0" baseline="0" noProof="0" dirty="0">
                <a:ln>
                  <a:noFill/>
                </a:ln>
                <a:solidFill>
                  <a:srgbClr val="2A593F"/>
                </a:solidFill>
                <a:effectLst/>
                <a:uLnTx/>
                <a:uFillTx/>
                <a:latin typeface="Times New Roman"/>
                <a:cs typeface="Times New Roman"/>
              </a:rPr>
              <a:t>n</a:t>
            </a:r>
            <a:r>
              <a:rPr kumimoji="0" sz="1350" b="0" i="0" u="none" strike="noStrike" kern="0" cap="none" spc="-50" normalizeH="0" baseline="0" noProof="0" dirty="0">
                <a:ln>
                  <a:noFill/>
                </a:ln>
                <a:solidFill>
                  <a:srgbClr val="2A593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350" b="0" i="0" u="none" strike="noStrike" kern="0" cap="none" spc="140" normalizeH="0" baseline="0" noProof="0" dirty="0">
                <a:ln>
                  <a:noFill/>
                </a:ln>
                <a:solidFill>
                  <a:srgbClr val="2A593F"/>
                </a:solidFill>
                <a:effectLst/>
                <a:uLnTx/>
                <a:uFillTx/>
                <a:latin typeface="Times New Roman"/>
                <a:cs typeface="Times New Roman"/>
              </a:rPr>
              <a:t>-</a:t>
            </a:r>
            <a:r>
              <a:rPr kumimoji="0" sz="1350" b="0" i="0" u="none" strike="noStrike" kern="0" cap="none" spc="-20" normalizeH="0" baseline="0" noProof="0" dirty="0">
                <a:ln>
                  <a:noFill/>
                </a:ln>
                <a:solidFill>
                  <a:srgbClr val="2A593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350" b="0" i="0" u="none" strike="noStrike" kern="0" cap="none" spc="20" normalizeH="0" baseline="0" noProof="0" dirty="0">
                <a:ln>
                  <a:noFill/>
                </a:ln>
                <a:solidFill>
                  <a:srgbClr val="2A593F"/>
                </a:solidFill>
                <a:effectLst/>
                <a:uLnTx/>
                <a:uFillTx/>
                <a:latin typeface="Times New Roman"/>
                <a:cs typeface="Times New Roman"/>
              </a:rPr>
              <a:t>s</a:t>
            </a:r>
            <a:r>
              <a:rPr kumimoji="0" sz="1350" b="0" i="0" u="none" strike="noStrike" kern="0" cap="none" spc="-75" normalizeH="0" baseline="0" noProof="0" dirty="0">
                <a:ln>
                  <a:noFill/>
                </a:ln>
                <a:solidFill>
                  <a:srgbClr val="2A593F"/>
                </a:solidFill>
                <a:effectLst/>
                <a:uLnTx/>
                <a:uFillTx/>
                <a:latin typeface="Times New Roman"/>
                <a:cs typeface="Times New Roman"/>
              </a:rPr>
              <a:t>pee</a:t>
            </a:r>
            <a:r>
              <a:rPr kumimoji="0" sz="1350" b="0" i="0" u="none" strike="noStrike" kern="0" cap="none" spc="-135" normalizeH="0" baseline="0" noProof="0" dirty="0">
                <a:ln>
                  <a:noFill/>
                </a:ln>
                <a:solidFill>
                  <a:srgbClr val="2A593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350" b="0" i="0" u="none" strike="noStrike" kern="0" cap="none" spc="-204" normalizeH="0" baseline="0" noProof="0" dirty="0">
                <a:ln>
                  <a:noFill/>
                </a:ln>
                <a:solidFill>
                  <a:srgbClr val="2A593F"/>
                </a:solidFill>
                <a:effectLst/>
                <a:uLnTx/>
                <a:uFillTx/>
                <a:latin typeface="Times New Roman"/>
                <a:cs typeface="Times New Roman"/>
              </a:rPr>
              <a:t>d</a:t>
            </a:r>
            <a:endParaRPr kumimoji="0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85891" y="560036"/>
            <a:ext cx="71882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200" b="0" i="1" u="none" strike="noStrike" kern="0" cap="none" spc="-540" normalizeH="0" baseline="0" noProof="0" dirty="0">
                <a:ln>
                  <a:noFill/>
                </a:ln>
                <a:solidFill>
                  <a:srgbClr val="F4BD34"/>
                </a:solidFill>
                <a:effectLst/>
                <a:uLnTx/>
                <a:uFillTx/>
                <a:latin typeface="Arial"/>
                <a:cs typeface="Arial"/>
              </a:rPr>
              <a:t>m</a:t>
            </a:r>
            <a:endParaRPr kumimoji="0" sz="7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191887" y="1266629"/>
            <a:ext cx="1280795" cy="304165"/>
          </a:xfrm>
          <a:custGeom>
            <a:avLst/>
            <a:gdLst/>
            <a:ahLst/>
            <a:cxnLst/>
            <a:rect l="l" t="t" r="r" b="b"/>
            <a:pathLst>
              <a:path w="1280795" h="304165">
                <a:moveTo>
                  <a:pt x="0" y="0"/>
                </a:moveTo>
                <a:lnTo>
                  <a:pt x="1280312" y="0"/>
                </a:lnTo>
                <a:lnTo>
                  <a:pt x="1280312" y="304167"/>
                </a:lnTo>
                <a:lnTo>
                  <a:pt x="0" y="304167"/>
                </a:lnTo>
                <a:lnTo>
                  <a:pt x="0" y="0"/>
                </a:lnTo>
                <a:close/>
              </a:path>
            </a:pathLst>
          </a:custGeom>
          <a:solidFill>
            <a:srgbClr val="E93438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96333" y="1298631"/>
            <a:ext cx="129222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85" normalizeH="0" baseline="0" noProof="0" dirty="0">
                <a:ln>
                  <a:noFill/>
                </a:ln>
                <a:solidFill>
                  <a:srgbClr val="FBFBFB"/>
                </a:solidFill>
                <a:effectLst/>
                <a:uLnTx/>
                <a:uFillTx/>
                <a:latin typeface="Arial"/>
                <a:cs typeface="Arial"/>
              </a:rPr>
              <a:t>Mcdona</a:t>
            </a:r>
            <a:r>
              <a:rPr kumimoji="0" sz="1800" b="0" i="0" u="none" strike="noStrike" kern="0" cap="none" spc="95" normalizeH="0" baseline="0" noProof="0" dirty="0">
                <a:ln>
                  <a:noFill/>
                </a:ln>
                <a:solidFill>
                  <a:srgbClr val="FBFBFB"/>
                </a:solidFill>
                <a:effectLst/>
                <a:uLnTx/>
                <a:uFillTx/>
                <a:latin typeface="Arial"/>
                <a:cs typeface="Arial"/>
              </a:rPr>
              <a:t>ld's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30502" y="6177635"/>
            <a:ext cx="2232025" cy="4116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07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50" b="0" i="1" u="none" strike="noStrike" kern="0" cap="none" spc="-50" normalizeH="0" baseline="0" noProof="0" dirty="0">
                <a:ln>
                  <a:noFill/>
                </a:ln>
                <a:solidFill>
                  <a:srgbClr val="597285"/>
                </a:solidFill>
                <a:effectLst/>
                <a:uLnTx/>
                <a:uFillTx/>
                <a:latin typeface="Times New Roman"/>
                <a:cs typeface="Times New Roman"/>
              </a:rPr>
              <a:t>Helping </a:t>
            </a:r>
            <a:r>
              <a:rPr kumimoji="0" sz="1250" b="0" i="1" u="none" strike="noStrike" kern="0" cap="none" spc="-145" normalizeH="0" baseline="0" noProof="0" dirty="0">
                <a:ln>
                  <a:noFill/>
                </a:ln>
                <a:solidFill>
                  <a:srgbClr val="597285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250" b="0" i="1" u="none" strike="noStrike" kern="0" cap="none" spc="-70" normalizeH="0" baseline="0" noProof="0" dirty="0">
                <a:ln>
                  <a:noFill/>
                </a:ln>
                <a:solidFill>
                  <a:srgbClr val="597285"/>
                </a:solidFill>
                <a:effectLst/>
                <a:uLnTx/>
                <a:uFillTx/>
                <a:latin typeface="Times New Roman"/>
                <a:cs typeface="Times New Roman"/>
              </a:rPr>
              <a:t>Cardiovascular</a:t>
            </a:r>
            <a:r>
              <a:rPr kumimoji="0" sz="1250" b="0" i="1" u="none" strike="noStrike" kern="0" cap="none" spc="75" normalizeH="0" baseline="0" noProof="0" dirty="0">
                <a:ln>
                  <a:noFill/>
                </a:ln>
                <a:solidFill>
                  <a:srgbClr val="597285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250" b="0" i="1" u="none" strike="noStrike" kern="0" cap="none" spc="-85" normalizeH="0" baseline="0" noProof="0" dirty="0">
                <a:ln>
                  <a:noFill/>
                </a:ln>
                <a:solidFill>
                  <a:srgbClr val="597285"/>
                </a:solidFill>
                <a:effectLst/>
                <a:uLnTx/>
                <a:uFillTx/>
                <a:latin typeface="Times New Roman"/>
                <a:cs typeface="Times New Roman"/>
              </a:rPr>
              <a:t>Professionals</a:t>
            </a:r>
            <a:r>
              <a:rPr kumimoji="0" sz="1250" b="0" i="1" u="none" strike="noStrike" kern="0" cap="none" spc="-50" normalizeH="0" baseline="0" noProof="0" dirty="0">
                <a:ln>
                  <a:noFill/>
                </a:ln>
                <a:solidFill>
                  <a:srgbClr val="597285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250" b="0" i="1" u="none" strike="noStrike" kern="0" cap="none" spc="-55" normalizeH="0" baseline="0" noProof="0" dirty="0">
                <a:ln>
                  <a:noFill/>
                </a:ln>
                <a:solidFill>
                  <a:srgbClr val="597285"/>
                </a:solidFill>
                <a:effectLst/>
                <a:uLnTx/>
                <a:uFillTx/>
                <a:latin typeface="Times New Roman"/>
                <a:cs typeface="Times New Roman"/>
              </a:rPr>
              <a:t>Learn.</a:t>
            </a:r>
            <a:r>
              <a:rPr kumimoji="0" sz="1250" b="0" i="1" u="none" strike="noStrike" kern="0" cap="none" spc="45" normalizeH="0" baseline="0" noProof="0" dirty="0">
                <a:ln>
                  <a:noFill/>
                </a:ln>
                <a:solidFill>
                  <a:srgbClr val="597285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250" b="0" i="1" u="none" strike="noStrike" kern="0" cap="none" spc="-50" normalizeH="0" baseline="0" noProof="0" dirty="0">
                <a:ln>
                  <a:noFill/>
                </a:ln>
                <a:solidFill>
                  <a:srgbClr val="597285"/>
                </a:solidFill>
                <a:effectLst/>
                <a:uLnTx/>
                <a:uFillTx/>
                <a:latin typeface="Times New Roman"/>
                <a:cs typeface="Times New Roman"/>
              </a:rPr>
              <a:t>Advance.</a:t>
            </a:r>
            <a:r>
              <a:rPr kumimoji="0" sz="1250" b="0" i="1" u="none" strike="noStrike" kern="0" cap="none" spc="0" normalizeH="0" baseline="0" noProof="0" dirty="0">
                <a:ln>
                  <a:noFill/>
                </a:ln>
                <a:solidFill>
                  <a:srgbClr val="597285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250" b="0" i="1" u="none" strike="noStrike" kern="0" cap="none" spc="-140" normalizeH="0" baseline="0" noProof="0" dirty="0">
                <a:ln>
                  <a:noFill/>
                </a:ln>
                <a:solidFill>
                  <a:srgbClr val="597285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250" b="0" i="1" u="none" strike="noStrike" kern="0" cap="none" spc="-50" normalizeH="0" baseline="0" noProof="0" dirty="0">
                <a:ln>
                  <a:noFill/>
                </a:ln>
                <a:solidFill>
                  <a:srgbClr val="597285"/>
                </a:solidFill>
                <a:effectLst/>
                <a:uLnTx/>
                <a:uFillTx/>
                <a:latin typeface="Times New Roman"/>
                <a:cs typeface="Times New Roman"/>
              </a:rPr>
              <a:t>Heal.</a:t>
            </a:r>
            <a:endParaRPr kumimoji="0" sz="12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3109515" y="292100"/>
            <a:ext cx="9020968" cy="1036830"/>
          </a:xfrm>
          <a:prstGeom prst="rect">
            <a:avLst/>
          </a:prstGeom>
        </p:spPr>
        <p:txBody>
          <a:bodyPr vert="horz" wrap="square" lIns="0" tIns="333383" rIns="0" bIns="0" rtlCol="0">
            <a:spAutoFit/>
          </a:bodyPr>
          <a:lstStyle/>
          <a:p>
            <a:pPr marL="5235575"/>
            <a:r>
              <a:rPr sz="4550" b="1" spc="-270" dirty="0">
                <a:solidFill>
                  <a:srgbClr val="383D6E"/>
                </a:solidFill>
              </a:rPr>
              <a:t>K</a:t>
            </a:r>
            <a:r>
              <a:rPr sz="4550" b="1" spc="-25" dirty="0">
                <a:solidFill>
                  <a:srgbClr val="383D6E"/>
                </a:solidFill>
              </a:rPr>
              <a:t>ra</a:t>
            </a:r>
            <a:r>
              <a:rPr sz="4550" b="1" spc="75" dirty="0">
                <a:solidFill>
                  <a:srgbClr val="383D6E"/>
                </a:solidFill>
              </a:rPr>
              <a:t>f</a:t>
            </a:r>
            <a:r>
              <a:rPr sz="4550" b="1" spc="240" dirty="0">
                <a:solidFill>
                  <a:srgbClr val="383D6E"/>
                </a:solidFill>
              </a:rPr>
              <a:t>t</a:t>
            </a:r>
            <a:endParaRPr sz="4550"/>
          </a:p>
        </p:txBody>
      </p:sp>
      <p:sp>
        <p:nvSpPr>
          <p:cNvPr id="23" name="object 23"/>
          <p:cNvSpPr txBox="1"/>
          <p:nvPr/>
        </p:nvSpPr>
        <p:spPr>
          <a:xfrm>
            <a:off x="7717028" y="1567905"/>
            <a:ext cx="1860550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960" marR="0" lvl="0" indent="0" defTabSz="914400" eaLnBrk="1" fontAlgn="auto" latinLnBrk="0" hangingPunct="1">
              <a:lnSpc>
                <a:spcPts val="41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100" b="0" i="0" u="none" strike="noStrike" kern="0" cap="none" spc="-900" normalizeH="0" baseline="0" noProof="0" dirty="0">
                <a:ln>
                  <a:noFill/>
                </a:ln>
                <a:solidFill>
                  <a:srgbClr val="C84644"/>
                </a:solidFill>
                <a:effectLst/>
                <a:uLnTx/>
                <a:uFillTx/>
                <a:latin typeface="Arial"/>
                <a:cs typeface="Arial"/>
              </a:rPr>
              <a:t>C</a:t>
            </a:r>
            <a:r>
              <a:rPr kumimoji="0" sz="4100" b="0" i="0" u="none" strike="noStrike" kern="0" cap="none" spc="-30" normalizeH="0" baseline="0" noProof="0" dirty="0">
                <a:ln>
                  <a:noFill/>
                </a:ln>
                <a:solidFill>
                  <a:srgbClr val="C84644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4100" b="0" i="0" u="none" strike="noStrike" kern="0" cap="none" spc="-229" normalizeH="0" baseline="0" noProof="0" dirty="0">
                <a:ln>
                  <a:noFill/>
                </a:ln>
                <a:solidFill>
                  <a:srgbClr val="C84644"/>
                </a:solidFill>
                <a:effectLst/>
                <a:uLnTx/>
                <a:uFillTx/>
                <a:latin typeface="Arial"/>
                <a:cs typeface="Arial"/>
              </a:rPr>
              <a:t>n</a:t>
            </a:r>
            <a:r>
              <a:rPr kumimoji="0" sz="4100" b="0" i="0" u="none" strike="noStrike" kern="0" cap="none" spc="-595" normalizeH="0" baseline="0" noProof="0" dirty="0">
                <a:ln>
                  <a:noFill/>
                </a:ln>
                <a:solidFill>
                  <a:srgbClr val="C84644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4100" b="0" i="0" u="none" strike="noStrike" kern="0" cap="none" spc="-30" normalizeH="0" baseline="0" noProof="0" dirty="0">
                <a:ln>
                  <a:noFill/>
                </a:ln>
                <a:solidFill>
                  <a:srgbClr val="C84644"/>
                </a:solidFill>
                <a:effectLst/>
                <a:uLnTx/>
                <a:uFillTx/>
                <a:latin typeface="Arial"/>
                <a:cs typeface="Arial"/>
              </a:rPr>
              <a:t>g</a:t>
            </a:r>
            <a:r>
              <a:rPr kumimoji="0" sz="4100" b="0" i="0" u="none" strike="noStrike" kern="0" cap="none" spc="-409" normalizeH="0" baseline="0" noProof="0" dirty="0">
                <a:ln>
                  <a:noFill/>
                </a:ln>
                <a:solidFill>
                  <a:srgbClr val="C84644"/>
                </a:solidFill>
                <a:effectLst/>
                <a:uLnTx/>
                <a:uFillTx/>
                <a:latin typeface="Arial"/>
                <a:cs typeface="Arial"/>
              </a:rPr>
              <a:t>r</a:t>
            </a:r>
            <a:r>
              <a:rPr kumimoji="0" sz="4100" b="0" i="0" u="none" strike="noStrike" kern="0" cap="none" spc="20" normalizeH="0" baseline="0" noProof="0" dirty="0">
                <a:ln>
                  <a:noFill/>
                </a:ln>
                <a:solidFill>
                  <a:srgbClr val="C84644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endParaRPr kumimoji="0" sz="4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ts val="4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150" b="0" i="0" u="none" strike="noStrike" kern="0" cap="none" spc="484" normalizeH="0" baseline="0" noProof="0" dirty="0">
                <a:ln>
                  <a:noFill/>
                </a:ln>
                <a:solidFill>
                  <a:srgbClr val="C84644"/>
                </a:solidFill>
                <a:effectLst/>
                <a:uLnTx/>
                <a:uFillTx/>
                <a:latin typeface="Arial"/>
                <a:cs typeface="Arial"/>
              </a:rPr>
              <a:t>@</a:t>
            </a:r>
            <a:r>
              <a:rPr kumimoji="0" sz="4150" b="0" i="0" u="none" strike="noStrike" kern="0" cap="none" spc="-1410" normalizeH="0" baseline="0" noProof="0" dirty="0">
                <a:ln>
                  <a:noFill/>
                </a:ln>
                <a:solidFill>
                  <a:srgbClr val="909544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4150" b="0" i="0" u="none" strike="noStrike" kern="0" cap="none" spc="-5" normalizeH="0" baseline="0" noProof="0" dirty="0">
                <a:ln>
                  <a:noFill/>
                </a:ln>
                <a:solidFill>
                  <a:srgbClr val="909544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4150" b="0" i="0" u="none" strike="noStrike" kern="0" cap="none" spc="-55" normalizeH="0" baseline="0" noProof="0" dirty="0">
                <a:ln>
                  <a:noFill/>
                </a:ln>
                <a:solidFill>
                  <a:srgbClr val="909544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4150" b="0" i="0" u="none" strike="noStrike" kern="0" cap="none" spc="-105" normalizeH="0" baseline="0" noProof="0" dirty="0">
                <a:ln>
                  <a:noFill/>
                </a:ln>
                <a:solidFill>
                  <a:srgbClr val="909544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4150" b="0" i="0" u="none" strike="noStrike" kern="0" cap="none" spc="-270" normalizeH="0" baseline="0" noProof="0" dirty="0">
                <a:ln>
                  <a:noFill/>
                </a:ln>
                <a:solidFill>
                  <a:srgbClr val="909544"/>
                </a:solidFill>
                <a:effectLst/>
                <a:uLnTx/>
                <a:uFillTx/>
                <a:latin typeface="Arial"/>
                <a:cs typeface="Arial"/>
              </a:rPr>
              <a:t>s</a:t>
            </a:r>
            <a:endParaRPr kumimoji="0" sz="41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12775" marR="0" lvl="0" indent="0" defTabSz="914400" eaLnBrk="1" fontAlgn="auto" latinLnBrk="0" hangingPunct="1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0" i="0" u="none" strike="noStrike" kern="0" cap="none" spc="-260" normalizeH="0" baseline="0" noProof="0" dirty="0">
                <a:ln>
                  <a:noFill/>
                </a:ln>
                <a:solidFill>
                  <a:srgbClr val="C84644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1350" b="0" i="0" u="none" strike="noStrike" kern="0" cap="none" spc="-25" normalizeH="0" baseline="0" noProof="0" dirty="0">
                <a:ln>
                  <a:noFill/>
                </a:ln>
                <a:solidFill>
                  <a:srgbClr val="C84644"/>
                </a:solidFill>
                <a:effectLst/>
                <a:uLnTx/>
                <a:uFillTx/>
                <a:latin typeface="Arial"/>
                <a:cs typeface="Arial"/>
              </a:rPr>
              <a:t>ood</a:t>
            </a:r>
            <a:r>
              <a:rPr kumimoji="0" sz="1350" b="0" i="0" u="none" strike="noStrike" kern="0" cap="none" spc="-40" normalizeH="0" baseline="0" noProof="0" dirty="0">
                <a:ln>
                  <a:noFill/>
                </a:ln>
                <a:solidFill>
                  <a:srgbClr val="C84644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350" b="0" i="0" u="none" strike="noStrike" kern="0" cap="none" spc="-45" normalizeH="0" baseline="0" noProof="0" dirty="0">
                <a:ln>
                  <a:noFill/>
                </a:ln>
                <a:solidFill>
                  <a:srgbClr val="C84644"/>
                </a:solidFill>
                <a:effectLst/>
                <a:uLnTx/>
                <a:uFillTx/>
                <a:latin typeface="Arial"/>
                <a:cs typeface="Arial"/>
              </a:rPr>
              <a:t>you</a:t>
            </a:r>
            <a:r>
              <a:rPr kumimoji="0" sz="1350" b="0" i="0" u="none" strike="noStrike" kern="0" cap="none" spc="75" normalizeH="0" baseline="0" noProof="0" dirty="0">
                <a:ln>
                  <a:noFill/>
                </a:ln>
                <a:solidFill>
                  <a:srgbClr val="C84644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350" b="0" i="0" u="none" strike="noStrike" kern="0" cap="none" spc="-45" normalizeH="0" baseline="0" noProof="0" dirty="0">
                <a:ln>
                  <a:noFill/>
                </a:ln>
                <a:solidFill>
                  <a:srgbClr val="C84644"/>
                </a:solidFill>
                <a:effectLst/>
                <a:uLnTx/>
                <a:uFillTx/>
                <a:latin typeface="Arial"/>
                <a:cs typeface="Arial"/>
              </a:rPr>
              <a:t>love</a:t>
            </a:r>
            <a:endParaRPr kumimoji="0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947022"/>
            <a:ext cx="1026671" cy="87287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288" y="5706233"/>
            <a:ext cx="2014664" cy="110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554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56813" y="668407"/>
            <a:ext cx="6678373" cy="1363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91198" y="683206"/>
            <a:ext cx="6592648" cy="7062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99676" y="688269"/>
            <a:ext cx="6593205" cy="1278255"/>
          </a:xfrm>
          <a:custGeom>
            <a:avLst/>
            <a:gdLst/>
            <a:ahLst/>
            <a:cxnLst/>
            <a:rect l="l" t="t" r="r" b="b"/>
            <a:pathLst>
              <a:path w="6593205" h="1278255">
                <a:moveTo>
                  <a:pt x="0" y="0"/>
                </a:moveTo>
                <a:lnTo>
                  <a:pt x="6592648" y="0"/>
                </a:lnTo>
                <a:lnTo>
                  <a:pt x="6592648" y="1277730"/>
                </a:lnTo>
                <a:lnTo>
                  <a:pt x="0" y="127773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34115" y="227435"/>
            <a:ext cx="9608591" cy="1115396"/>
          </a:xfrm>
          <a:prstGeom prst="rect">
            <a:avLst/>
          </a:prstGeom>
        </p:spPr>
        <p:txBody>
          <a:bodyPr vert="horz" wrap="square" lIns="0" tIns="479769" rIns="0" bIns="0" rtlCol="0">
            <a:spAutoFit/>
          </a:bodyPr>
          <a:lstStyle/>
          <a:p>
            <a:pPr marL="360045"/>
            <a:r>
              <a:rPr spc="-480" dirty="0"/>
              <a:t>T</a:t>
            </a:r>
            <a:r>
              <a:rPr dirty="0"/>
              <a:t>op</a:t>
            </a:r>
            <a:r>
              <a:rPr spc="-5" dirty="0"/>
              <a:t> </a:t>
            </a:r>
            <a:r>
              <a:rPr dirty="0"/>
              <a:t>10</a:t>
            </a:r>
            <a:r>
              <a:rPr spc="-5" dirty="0"/>
              <a:t> </a:t>
            </a:r>
            <a:r>
              <a:rPr spc="-20" dirty="0"/>
              <a:t>f</a:t>
            </a:r>
            <a:r>
              <a:rPr dirty="0"/>
              <a:t>ood</a:t>
            </a:r>
            <a:r>
              <a:rPr spc="-5" dirty="0"/>
              <a:t> </a:t>
            </a:r>
            <a:r>
              <a:rPr dirty="0"/>
              <a:t>and</a:t>
            </a:r>
            <a:r>
              <a:rPr spc="-5" dirty="0"/>
              <a:t> </a:t>
            </a:r>
            <a:r>
              <a:rPr dirty="0"/>
              <a:t>beverage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521892" y="1381469"/>
            <a:ext cx="7148830" cy="6309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818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manu</a:t>
            </a:r>
            <a:r>
              <a:rPr kumimoji="0" sz="41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4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41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c</a:t>
            </a:r>
            <a:r>
              <a:rPr kumimoji="0" sz="41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4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ures</a:t>
            </a:r>
            <a:r>
              <a:rPr kumimoji="0" sz="41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4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41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41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4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he</a:t>
            </a:r>
            <a:r>
              <a:rPr kumimoji="0" sz="41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4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U</a:t>
            </a:r>
            <a:r>
              <a:rPr kumimoji="0" sz="41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SA</a:t>
            </a:r>
            <a:endParaRPr kumimoji="0" sz="4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21892" y="1394471"/>
            <a:ext cx="7148830" cy="4069079"/>
          </a:xfrm>
          <a:custGeom>
            <a:avLst/>
            <a:gdLst/>
            <a:ahLst/>
            <a:cxnLst/>
            <a:rect l="l" t="t" r="r" b="b"/>
            <a:pathLst>
              <a:path w="7148830" h="4069079">
                <a:moveTo>
                  <a:pt x="0" y="0"/>
                </a:moveTo>
                <a:lnTo>
                  <a:pt x="7148215" y="0"/>
                </a:lnTo>
                <a:lnTo>
                  <a:pt x="7148215" y="4069059"/>
                </a:lnTo>
                <a:lnTo>
                  <a:pt x="0" y="406905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21892" y="1394471"/>
            <a:ext cx="7148830" cy="4069079"/>
          </a:xfrm>
          <a:custGeom>
            <a:avLst/>
            <a:gdLst/>
            <a:ahLst/>
            <a:cxnLst/>
            <a:rect l="l" t="t" r="r" b="b"/>
            <a:pathLst>
              <a:path w="7148830" h="4069079">
                <a:moveTo>
                  <a:pt x="0" y="0"/>
                </a:moveTo>
                <a:lnTo>
                  <a:pt x="7148215" y="0"/>
                </a:lnTo>
                <a:lnTo>
                  <a:pt x="7148215" y="4069059"/>
                </a:lnTo>
                <a:lnTo>
                  <a:pt x="0" y="406905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BBE0E3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65401" y="1465763"/>
            <a:ext cx="1951989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Pe</a:t>
            </a:r>
            <a:r>
              <a:rPr kumimoji="0" sz="1800" b="1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ps</a:t>
            </a:r>
            <a:r>
              <a:rPr kumimoji="0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iC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o,</a:t>
            </a:r>
            <a:r>
              <a:rPr kumimoji="0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</a:t>
            </a:r>
            <a:r>
              <a:rPr kumimoji="0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. </a:t>
            </a:r>
            <a:r>
              <a:rPr kumimoji="0" sz="1800" b="1" i="0" u="none" strike="noStrike" kern="0" cap="none" spc="-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</a:t>
            </a:r>
            <a:r>
              <a:rPr kumimoji="0" sz="18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1800" b="1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</a:t>
            </a:r>
            <a:r>
              <a:rPr kumimoji="0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Food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</a:t>
            </a:r>
            <a:r>
              <a:rPr kumimoji="0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, </a:t>
            </a:r>
            <a:r>
              <a:rPr kumimoji="0" sz="1800" b="1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</a:t>
            </a:r>
            <a:r>
              <a:rPr kumimoji="0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53707" y="1465763"/>
            <a:ext cx="3118485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17145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2014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ood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Sale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s: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$38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2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billion 2014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ood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Sale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s: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$36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billion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65401" y="1999162"/>
            <a:ext cx="2540635" cy="2154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529080" lvl="0" indent="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Nes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tle JB</a:t>
            </a:r>
            <a:r>
              <a:rPr kumimoji="0" sz="1800" b="1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</a:t>
            </a:r>
            <a:r>
              <a:rPr kumimoji="0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USA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5080" lvl="0" indent="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CocaCola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,</a:t>
            </a:r>
            <a:r>
              <a:rPr kumimoji="0" sz="1800" b="1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Co.</a:t>
            </a:r>
            <a:r>
              <a:rPr kumimoji="0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1800" b="1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nh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r>
              <a:rPr kumimoji="0" sz="1800" b="1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u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ser-B</a:t>
            </a:r>
            <a:r>
              <a:rPr kumimoji="0" sz="1800" b="1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u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sc</a:t>
            </a:r>
            <a:r>
              <a:rPr kumimoji="0" sz="1800" b="1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</a:t>
            </a:r>
            <a:r>
              <a:rPr kumimoji="0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Bev </a:t>
            </a:r>
            <a:r>
              <a:rPr kumimoji="0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ConAgr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 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Foods,</a:t>
            </a:r>
            <a:r>
              <a:rPr kumimoji="0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Inc.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144780" lvl="0" indent="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Kraft</a:t>
            </a:r>
            <a:r>
              <a:rPr kumimoji="0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1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Food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</a:t>
            </a:r>
            <a:r>
              <a:rPr kumimoji="0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, 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</a:t>
            </a:r>
            <a:r>
              <a:rPr kumimoji="0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.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Sm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ithfi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ld</a:t>
            </a:r>
            <a:r>
              <a:rPr kumimoji="0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1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Food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</a:t>
            </a:r>
            <a:r>
              <a:rPr kumimoji="0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, 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</a:t>
            </a:r>
            <a:r>
              <a:rPr kumimoji="0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G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r>
              <a:rPr kumimoji="0" sz="1800" b="1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era</a:t>
            </a:r>
            <a:r>
              <a:rPr kumimoji="0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 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Mill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</a:t>
            </a:r>
            <a:r>
              <a:rPr kumimoji="0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, 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</a:t>
            </a:r>
            <a:r>
              <a:rPr kumimoji="0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58128" y="1999162"/>
            <a:ext cx="3241675" cy="2154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2540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2014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ood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Sale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s: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$27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9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billion 2014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ood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Sale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s: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$24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billion 2014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ood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Sale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s: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$21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4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billion 2014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ood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Sale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s: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$16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1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billion 2014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ood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Sale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s: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$15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8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billion 2014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ood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Sale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s: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$14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3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billion 2014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ood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Sale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s: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$13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4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billion 2014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ood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Sale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s: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$12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5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billion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65400" y="4399463"/>
            <a:ext cx="225679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-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1800" b="1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ta</a:t>
            </a:r>
            <a:r>
              <a:rPr kumimoji="0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: </a:t>
            </a:r>
            <a:r>
              <a:rPr kumimoji="0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$</a:t>
            </a:r>
            <a:r>
              <a:rPr kumimoji="0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219</a:t>
            </a:r>
            <a:r>
              <a:rPr kumimoji="0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6</a:t>
            </a:r>
            <a:r>
              <a:rPr kumimoji="0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billion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65400" y="4727908"/>
            <a:ext cx="5568950" cy="654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32835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Source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: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U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Business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review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NIH</a:t>
            </a:r>
            <a:r>
              <a:rPr kumimoji="0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</a:t>
            </a:r>
            <a:r>
              <a:rPr kumimoji="0" sz="1800" b="1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udg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et:</a:t>
            </a:r>
            <a:r>
              <a:rPr kumimoji="0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1800" b="1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pp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</a:t>
            </a:r>
            <a:r>
              <a:rPr kumimoji="0" sz="1800" b="1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x</a:t>
            </a:r>
            <a:r>
              <a:rPr kumimoji="0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mate</a:t>
            </a:r>
            <a:r>
              <a:rPr kumimoji="0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</a:t>
            </a:r>
            <a:r>
              <a:rPr kumimoji="0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$30</a:t>
            </a:r>
            <a:r>
              <a:rPr kumimoji="0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billion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947022"/>
            <a:ext cx="1026671" cy="87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1890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sz="half" idx="2"/>
          </p:nvPr>
        </p:nvSpPr>
        <p:spPr>
          <a:xfrm>
            <a:off x="3183467" y="1935008"/>
            <a:ext cx="3205480" cy="2423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spc="-20" dirty="0"/>
              <a:t>Gilled</a:t>
            </a:r>
            <a:r>
              <a:rPr spc="-5" dirty="0"/>
              <a:t> </a:t>
            </a:r>
            <a:r>
              <a:rPr dirty="0"/>
              <a:t>Sciences Johnson&amp;Johnson </a:t>
            </a:r>
            <a:r>
              <a:rPr spc="-15" dirty="0"/>
              <a:t>Pf</a:t>
            </a:r>
            <a:r>
              <a:rPr dirty="0"/>
              <a:t>izer</a:t>
            </a:r>
          </a:p>
          <a:p>
            <a:pPr marR="788670">
              <a:lnSpc>
                <a:spcPts val="2700"/>
              </a:lnSpc>
            </a:pPr>
            <a:r>
              <a:rPr dirty="0"/>
              <a:t>Roche Nova</a:t>
            </a:r>
            <a:r>
              <a:rPr spc="-10" dirty="0"/>
              <a:t>rtis Amgen Merck</a:t>
            </a:r>
            <a:r>
              <a:rPr spc="-5" dirty="0"/>
              <a:t> </a:t>
            </a:r>
            <a:r>
              <a:rPr spc="-20" dirty="0"/>
              <a:t>&amp;</a:t>
            </a:r>
            <a:r>
              <a:rPr spc="-5" dirty="0"/>
              <a:t> </a:t>
            </a:r>
            <a:r>
              <a:rPr dirty="0"/>
              <a:t>Co</a:t>
            </a:r>
            <a:r>
              <a:rPr spc="-10" dirty="0"/>
              <a:t>. </a:t>
            </a:r>
            <a:r>
              <a:rPr dirty="0"/>
              <a:t>Abb</a:t>
            </a:r>
            <a:r>
              <a:rPr spc="-65" dirty="0"/>
              <a:t>V</a:t>
            </a:r>
            <a:r>
              <a:rPr dirty="0"/>
              <a:t>ie </a:t>
            </a:r>
            <a:r>
              <a:rPr spc="-15" dirty="0"/>
              <a:t>Act</a:t>
            </a:r>
            <a:r>
              <a:rPr dirty="0"/>
              <a:t>avis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19800" y="1935007"/>
            <a:ext cx="1781133" cy="2423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90" marR="0" lvl="0" indent="0" defTabSz="914400" eaLnBrk="1" fontAlgn="auto" latinLnBrk="0" hangingPunct="1">
              <a:lnSpc>
                <a:spcPts val="27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$17</a:t>
            </a:r>
            <a:r>
              <a:rPr kumimoji="0" sz="23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.9</a:t>
            </a:r>
            <a:r>
              <a:rPr kumimoji="0" sz="23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billion</a:t>
            </a:r>
          </a:p>
          <a:p>
            <a:pPr marL="6350" marR="0" lvl="0" indent="0" defTabSz="91440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$</a:t>
            </a:r>
            <a:r>
              <a:rPr kumimoji="0" sz="23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17</a:t>
            </a:r>
            <a:r>
              <a:rPr kumimoji="0" sz="23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  <a:r>
              <a:rPr kumimoji="0" sz="2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4</a:t>
            </a:r>
            <a:r>
              <a:rPr kumimoji="0" sz="23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billion</a:t>
            </a:r>
            <a:endParaRPr kumimoji="0" lang="en-US" sz="2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350" marR="0" lvl="0" indent="0" defTabSz="91440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$</a:t>
            </a:r>
            <a:r>
              <a:rPr kumimoji="0" sz="23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17</a:t>
            </a:r>
            <a:r>
              <a:rPr kumimoji="0" sz="23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  <a:r>
              <a:rPr kumimoji="0" sz="2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3</a:t>
            </a:r>
            <a:r>
              <a:rPr kumimoji="0" sz="23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billion</a:t>
            </a:r>
            <a:endParaRPr kumimoji="0" lang="en-US" sz="2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350" marR="0" lvl="0" indent="0" defTabSz="91440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$</a:t>
            </a:r>
            <a:r>
              <a:rPr kumimoji="0" sz="23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16</a:t>
            </a:r>
            <a:r>
              <a:rPr kumimoji="0" sz="23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  <a:r>
              <a:rPr kumimoji="0" sz="2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6</a:t>
            </a:r>
            <a:r>
              <a:rPr kumimoji="0" sz="23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billion</a:t>
            </a:r>
            <a:endParaRPr kumimoji="0" lang="en-US" sz="2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350" marR="0" lvl="0" indent="0" defTabSz="91440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$</a:t>
            </a:r>
            <a:r>
              <a:rPr kumimoji="0" sz="23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15</a:t>
            </a:r>
            <a:r>
              <a:rPr kumimoji="0" sz="23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  <a:r>
              <a:rPr kumimoji="0" sz="2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1</a:t>
            </a:r>
            <a:r>
              <a:rPr kumimoji="0" sz="23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billion</a:t>
            </a:r>
            <a:endParaRPr kumimoji="0" lang="en-US" sz="2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350" marR="0" lvl="0" indent="0" defTabSz="91440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$</a:t>
            </a:r>
            <a:r>
              <a:rPr kumimoji="0" sz="23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14</a:t>
            </a:r>
            <a:r>
              <a:rPr kumimoji="0" sz="23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  <a:r>
              <a:rPr kumimoji="0" sz="2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7</a:t>
            </a:r>
            <a:r>
              <a:rPr kumimoji="0" sz="23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billion</a:t>
            </a:r>
            <a:endParaRPr kumimoji="0" lang="en-US" sz="2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350" marR="0" lvl="0" indent="0" defTabSz="91440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$</a:t>
            </a:r>
            <a:r>
              <a:rPr kumimoji="0" sz="23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14</a:t>
            </a:r>
            <a:r>
              <a:rPr kumimoji="0" sz="23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  <a:r>
              <a:rPr kumimoji="0" sz="2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2</a:t>
            </a:r>
            <a:r>
              <a:rPr kumimoji="0" sz="23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billion</a:t>
            </a:r>
          </a:p>
        </p:txBody>
      </p:sp>
      <p:sp>
        <p:nvSpPr>
          <p:cNvPr id="4" name="object 4"/>
          <p:cNvSpPr/>
          <p:nvPr/>
        </p:nvSpPr>
        <p:spPr>
          <a:xfrm>
            <a:off x="2670275" y="272238"/>
            <a:ext cx="6432351" cy="1355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13136" y="292100"/>
            <a:ext cx="6346626" cy="127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505200" y="324371"/>
            <a:ext cx="5425377" cy="1205458"/>
          </a:xfrm>
          <a:prstGeom prst="rect">
            <a:avLst/>
          </a:prstGeom>
          <a:ln w="9525">
            <a:solidFill>
              <a:srgbClr val="46AAC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0165" marR="171450">
              <a:lnSpc>
                <a:spcPts val="4700"/>
              </a:lnSpc>
            </a:pPr>
            <a:r>
              <a:rPr sz="3000" spc="-480" dirty="0"/>
              <a:t>T</a:t>
            </a:r>
            <a:r>
              <a:rPr sz="3000" dirty="0"/>
              <a:t>op</a:t>
            </a:r>
            <a:r>
              <a:rPr sz="3000" spc="-5" dirty="0"/>
              <a:t> </a:t>
            </a:r>
            <a:r>
              <a:rPr sz="3000" dirty="0"/>
              <a:t>10</a:t>
            </a:r>
            <a:r>
              <a:rPr sz="3000" spc="-5" dirty="0"/>
              <a:t> </a:t>
            </a:r>
            <a:r>
              <a:rPr sz="3000" dirty="0"/>
              <a:t>U</a:t>
            </a:r>
            <a:r>
              <a:rPr sz="3000" spc="-30" dirty="0"/>
              <a:t>S</a:t>
            </a:r>
            <a:r>
              <a:rPr sz="3000" spc="-5" dirty="0"/>
              <a:t> </a:t>
            </a:r>
            <a:r>
              <a:rPr lang="en-US" sz="3000" dirty="0"/>
              <a:t>P</a:t>
            </a:r>
            <a:r>
              <a:rPr sz="3000" dirty="0"/>
              <a:t>harmaceu</a:t>
            </a:r>
            <a:r>
              <a:rPr sz="3000" spc="-20" dirty="0"/>
              <a:t>t</a:t>
            </a:r>
            <a:r>
              <a:rPr sz="3000" dirty="0"/>
              <a:t>ical </a:t>
            </a:r>
            <a:r>
              <a:rPr lang="en-US" sz="3000" dirty="0"/>
              <a:t>C</a:t>
            </a:r>
            <a:r>
              <a:rPr sz="3000" dirty="0"/>
              <a:t>ompanies</a:t>
            </a:r>
            <a:r>
              <a:rPr sz="3000" spc="-5" dirty="0"/>
              <a:t> </a:t>
            </a:r>
            <a:r>
              <a:rPr sz="3000" dirty="0"/>
              <a:t>2014</a:t>
            </a:r>
            <a:r>
              <a:rPr sz="3000" spc="-5" dirty="0"/>
              <a:t> </a:t>
            </a:r>
            <a:r>
              <a:rPr lang="en-US" sz="3000" dirty="0"/>
              <a:t>S</a:t>
            </a:r>
            <a:r>
              <a:rPr sz="3000" dirty="0"/>
              <a:t>ales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7915715" y="5486400"/>
            <a:ext cx="2029723" cy="36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140"/>
              </a:lnSpc>
              <a:spcBef>
                <a:spcPts val="19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Source</a:t>
            </a:r>
            <a:r>
              <a:rPr kumimoji="0" lang="en-US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 </a:t>
            </a:r>
            <a:r>
              <a:rPr kumimoji="0" lang="en-US" sz="1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lobal</a:t>
            </a:r>
            <a:r>
              <a:rPr kumimoji="0" lang="en-US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</a:t>
            </a:r>
            <a:r>
              <a:rPr kumimoji="0" lang="en-US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947022"/>
            <a:ext cx="1026671" cy="87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2833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19015" y="1173807"/>
            <a:ext cx="6354445" cy="3488690"/>
          </a:xfrm>
          <a:custGeom>
            <a:avLst/>
            <a:gdLst/>
            <a:ahLst/>
            <a:cxnLst/>
            <a:rect l="l" t="t" r="r" b="b"/>
            <a:pathLst>
              <a:path w="6354445" h="3488690">
                <a:moveTo>
                  <a:pt x="0" y="0"/>
                </a:moveTo>
                <a:lnTo>
                  <a:pt x="6353970" y="0"/>
                </a:lnTo>
                <a:lnTo>
                  <a:pt x="6353970" y="3488283"/>
                </a:lnTo>
                <a:lnTo>
                  <a:pt x="0" y="348828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19015" y="1173807"/>
            <a:ext cx="6354445" cy="3488690"/>
          </a:xfrm>
          <a:custGeom>
            <a:avLst/>
            <a:gdLst/>
            <a:ahLst/>
            <a:cxnLst/>
            <a:rect l="l" t="t" r="r" b="b"/>
            <a:pathLst>
              <a:path w="6354445" h="3488690">
                <a:moveTo>
                  <a:pt x="0" y="0"/>
                </a:moveTo>
                <a:lnTo>
                  <a:pt x="6353968" y="0"/>
                </a:lnTo>
                <a:lnTo>
                  <a:pt x="6353968" y="3488283"/>
                </a:lnTo>
                <a:lnTo>
                  <a:pt x="0" y="3488283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BBE0E3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59101" y="1263007"/>
            <a:ext cx="6176645" cy="3067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“</a:t>
            </a:r>
            <a:r>
              <a:rPr kumimoji="0" sz="3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3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besi</a:t>
            </a:r>
            <a:r>
              <a:rPr kumimoji="0" sz="3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</a:t>
            </a:r>
            <a:r>
              <a:rPr kumimoji="0" sz="3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is</a:t>
            </a:r>
            <a:r>
              <a:rPr kumimoji="0" sz="3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awesome</a:t>
            </a:r>
            <a:r>
              <a:rPr kumimoji="0" sz="3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3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rom</a:t>
            </a:r>
            <a:r>
              <a:rPr kumimoji="0" sz="3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3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400" b="0" i="0" u="none" strike="noStrike" kern="0" cap="none" spc="-1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</a:t>
            </a:r>
            <a:r>
              <a:rPr kumimoji="0" sz="3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all </a:t>
            </a:r>
            <a:r>
              <a:rPr kumimoji="0" sz="3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</a:t>
            </a:r>
            <a:r>
              <a:rPr kumimoji="0" sz="3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ree</a:t>
            </a:r>
            <a:r>
              <a:rPr kumimoji="0" sz="3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perspe</a:t>
            </a:r>
            <a:r>
              <a:rPr kumimoji="0" sz="3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</a:t>
            </a:r>
            <a:r>
              <a:rPr kumimoji="0" sz="3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ive</a:t>
            </a:r>
            <a:r>
              <a:rPr kumimoji="0" sz="3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  <a:r>
              <a:rPr kumimoji="0" sz="3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It</a:t>
            </a:r>
            <a:r>
              <a:rPr kumimoji="0" sz="34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’</a:t>
            </a:r>
            <a:r>
              <a:rPr kumimoji="0" sz="3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</a:t>
            </a:r>
            <a:r>
              <a:rPr kumimoji="0" sz="3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no</a:t>
            </a:r>
            <a:r>
              <a:rPr kumimoji="0" sz="3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ju</a:t>
            </a:r>
            <a:r>
              <a:rPr kumimoji="0" sz="3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</a:t>
            </a:r>
            <a:r>
              <a:rPr kumimoji="0" sz="3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one</a:t>
            </a:r>
            <a:r>
              <a:rPr kumimoji="0" sz="3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disease</a:t>
            </a:r>
            <a:r>
              <a:rPr kumimoji="0" sz="3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-</a:t>
            </a:r>
            <a:r>
              <a:rPr kumimoji="0" sz="3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here</a:t>
            </a:r>
            <a:r>
              <a:rPr kumimoji="0" sz="3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are</a:t>
            </a:r>
            <a:r>
              <a:rPr kumimoji="0" sz="3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all</a:t>
            </a:r>
            <a:r>
              <a:rPr kumimoji="0" sz="3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so</a:t>
            </a:r>
            <a:r>
              <a:rPr kumimoji="0" sz="3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rt</a:t>
            </a:r>
            <a:r>
              <a:rPr kumimoji="0" sz="3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 o</a:t>
            </a:r>
            <a:r>
              <a:rPr kumimoji="0" sz="3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3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rela</a:t>
            </a:r>
            <a:r>
              <a:rPr kumimoji="0" sz="3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ed</a:t>
            </a:r>
            <a:r>
              <a:rPr kumimoji="0" sz="3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diseases</a:t>
            </a:r>
            <a:r>
              <a:rPr kumimoji="0" sz="3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3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pro</a:t>
            </a:r>
            <a:r>
              <a:rPr kumimoji="0" sz="3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3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</a:t>
            </a:r>
            <a:r>
              <a:rPr kumimoji="0" sz="3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 </a:t>
            </a:r>
            <a:r>
              <a:rPr kumimoji="0" sz="3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3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ro</a:t>
            </a:r>
            <a:r>
              <a:rPr kumimoji="0" sz="3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m.</a:t>
            </a:r>
            <a:r>
              <a:rPr kumimoji="0" lang="en-US" sz="3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"</a:t>
            </a:r>
            <a:endParaRPr kumimoji="0" sz="3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771775" marR="0" lvl="0" indent="0" defTabSz="914400" eaLnBrk="1" fontAlgn="auto" latinLnBrk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1" u="none" strike="noStrike" kern="0" cap="none" spc="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-</a:t>
            </a:r>
            <a:r>
              <a:rPr kumimoji="0" sz="3400" b="0" i="1" u="none" strike="noStrike" kern="0" cap="none" spc="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Anne</a:t>
            </a:r>
            <a:r>
              <a:rPr kumimoji="0" sz="3400" b="0" i="1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3400" b="0" i="1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W</a:t>
            </a:r>
            <a:r>
              <a:rPr kumimoji="0" sz="3400" b="0" i="1" u="none" strike="noStrike" kern="0" cap="none" spc="-2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o</a:t>
            </a:r>
            <a:r>
              <a:rPr kumimoji="0" sz="3400" b="0" i="1" u="none" strike="noStrike" kern="0" cap="none" spc="-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j</a:t>
            </a:r>
            <a:r>
              <a:rPr kumimoji="0" sz="3400" b="0" i="1" u="none" strike="noStrike" kern="0" cap="none" spc="-1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c</a:t>
            </a:r>
            <a:r>
              <a:rPr kumimoji="0" sz="3400" b="0" i="1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i</a:t>
            </a:r>
            <a:r>
              <a:rPr kumimoji="0" sz="3400" b="0" i="1" u="none" strike="noStrike" kern="0" cap="none" spc="-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c</a:t>
            </a:r>
            <a:r>
              <a:rPr kumimoji="0" sz="3400" b="0" i="1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ki</a:t>
            </a:r>
            <a:endParaRPr kumimoji="0" sz="3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947022"/>
            <a:ext cx="1026671" cy="87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359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3073" y="686346"/>
            <a:ext cx="7626350" cy="5011420"/>
          </a:xfrm>
          <a:custGeom>
            <a:avLst/>
            <a:gdLst/>
            <a:ahLst/>
            <a:cxnLst/>
            <a:rect l="l" t="t" r="r" b="b"/>
            <a:pathLst>
              <a:path w="7626350" h="5011420">
                <a:moveTo>
                  <a:pt x="0" y="0"/>
                </a:moveTo>
                <a:lnTo>
                  <a:pt x="7625854" y="0"/>
                </a:lnTo>
                <a:lnTo>
                  <a:pt x="7625854" y="5011241"/>
                </a:lnTo>
                <a:lnTo>
                  <a:pt x="0" y="501124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83073" y="686346"/>
            <a:ext cx="7626350" cy="5011420"/>
          </a:xfrm>
          <a:custGeom>
            <a:avLst/>
            <a:gdLst/>
            <a:ahLst/>
            <a:cxnLst/>
            <a:rect l="l" t="t" r="r" b="b"/>
            <a:pathLst>
              <a:path w="7626350" h="5011420">
                <a:moveTo>
                  <a:pt x="0" y="0"/>
                </a:moveTo>
                <a:lnTo>
                  <a:pt x="7625854" y="0"/>
                </a:lnTo>
                <a:lnTo>
                  <a:pt x="7625854" y="5011240"/>
                </a:lnTo>
                <a:lnTo>
                  <a:pt x="0" y="501124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BBE0E3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24101" y="758070"/>
            <a:ext cx="7395845" cy="30521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“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Sugary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drinks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are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blamed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or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increasing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 ra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es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chronic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disease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obesi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 America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  <a:r>
              <a:rPr kumimoji="0" sz="30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r>
              <a:rPr kumimoji="0" sz="30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rt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reduce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heir consump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ion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hrough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axes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or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her measures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have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gone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nowhere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  <a:r>
              <a:rPr kumimoji="0" sz="30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 beverage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indu</a:t>
            </a:r>
            <a:r>
              <a:rPr kumimoji="0" sz="30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ry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has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spen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millions de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ea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ing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</a:t>
            </a:r>
            <a:r>
              <a:rPr kumimoji="0" sz="3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m.</a:t>
            </a:r>
            <a:r>
              <a:rPr kumimoji="0" lang="en-US" sz="3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"</a:t>
            </a: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91250" y="3846244"/>
            <a:ext cx="257175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0" cap="none" spc="5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-</a:t>
            </a:r>
            <a:r>
              <a:rPr kumimoji="0" sz="3200" b="0" i="1" u="none" strike="noStrike" kern="0" cap="none" spc="5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R</a:t>
            </a:r>
            <a:r>
              <a:rPr kumimoji="0" sz="3200" b="0" i="1" u="none" strike="noStrike" kern="0" cap="none" spc="-2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o</a:t>
            </a:r>
            <a:r>
              <a:rPr kumimoji="0" sz="3200" b="0" i="1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b</a:t>
            </a:r>
            <a:r>
              <a:rPr kumimoji="0" sz="3200" b="0" i="1" u="none" strike="noStrike" kern="0" cap="none" spc="-2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e</a:t>
            </a:r>
            <a:r>
              <a:rPr kumimoji="0" sz="3200" b="0" i="1" u="none" strike="noStrike" kern="0" cap="none" spc="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r</a:t>
            </a:r>
            <a:r>
              <a:rPr kumimoji="0" sz="3200" b="0" i="1" u="none" strike="noStrike" kern="0" cap="none" spc="2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t</a:t>
            </a:r>
            <a:r>
              <a:rPr kumimoji="0" sz="3200" b="0" i="1" u="none" strike="noStrike" kern="0" cap="none" spc="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3200" b="0" i="1" u="none" strike="noStrike" kern="0" cap="none" spc="5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R</a:t>
            </a:r>
            <a:r>
              <a:rPr kumimoji="0" sz="3200" b="0" i="1" u="none" strike="noStrike" kern="0" cap="none" spc="-2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e</a:t>
            </a:r>
            <a:r>
              <a:rPr kumimoji="0" sz="3200" b="0" i="1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i</a:t>
            </a:r>
            <a:r>
              <a:rPr kumimoji="0" sz="3200" b="0" i="1" u="none" strike="noStrike" kern="0" cap="none" spc="-2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c</a:t>
            </a:r>
            <a:r>
              <a:rPr kumimoji="0" sz="3200" b="0" i="1" u="none" strike="noStrike" kern="0" cap="none" spc="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h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947022"/>
            <a:ext cx="1026671" cy="87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3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163823" y="582168"/>
            <a:ext cx="5864860" cy="0"/>
          </a:xfrm>
          <a:custGeom>
            <a:avLst/>
            <a:gdLst/>
            <a:ahLst/>
            <a:cxnLst/>
            <a:rect l="l" t="t" r="r" b="b"/>
            <a:pathLst>
              <a:path w="5864859">
                <a:moveTo>
                  <a:pt x="0" y="0"/>
                </a:moveTo>
                <a:lnTo>
                  <a:pt x="5864352" y="0"/>
                </a:lnTo>
              </a:path>
            </a:pathLst>
          </a:custGeom>
          <a:ln w="30480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63823" y="1005839"/>
            <a:ext cx="5864860" cy="0"/>
          </a:xfrm>
          <a:custGeom>
            <a:avLst/>
            <a:gdLst/>
            <a:ahLst/>
            <a:cxnLst/>
            <a:rect l="l" t="t" r="r" b="b"/>
            <a:pathLst>
              <a:path w="5864859">
                <a:moveTo>
                  <a:pt x="0" y="0"/>
                </a:moveTo>
                <a:lnTo>
                  <a:pt x="5864352" y="0"/>
                </a:lnTo>
              </a:path>
            </a:pathLst>
          </a:custGeom>
          <a:ln w="24384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57728" y="5443728"/>
            <a:ext cx="5870575" cy="0"/>
          </a:xfrm>
          <a:custGeom>
            <a:avLst/>
            <a:gdLst/>
            <a:ahLst/>
            <a:cxnLst/>
            <a:rect l="l" t="t" r="r" b="b"/>
            <a:pathLst>
              <a:path w="5870575">
                <a:moveTo>
                  <a:pt x="0" y="0"/>
                </a:moveTo>
                <a:lnTo>
                  <a:pt x="5870448" y="0"/>
                </a:lnTo>
              </a:path>
            </a:pathLst>
          </a:custGeom>
          <a:ln w="12192">
            <a:solidFill>
              <a:srgbClr val="484848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08195" y="683327"/>
            <a:ext cx="118110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0" cap="none" spc="10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Risk 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rgbClr val="696767"/>
                </a:solidFill>
                <a:effectLst/>
                <a:uLnTx/>
                <a:uFillTx/>
                <a:latin typeface="Times New Roman"/>
                <a:cs typeface="Times New Roman"/>
              </a:rPr>
              <a:t>c</a:t>
            </a:r>
            <a:r>
              <a:rPr kumimoji="0" sz="1600" b="0" i="0" u="none" strike="noStrike" kern="0" cap="none" spc="80" normalizeH="0" baseline="0" noProof="0" dirty="0">
                <a:ln>
                  <a:noFill/>
                </a:ln>
                <a:solidFill>
                  <a:srgbClr val="696767"/>
                </a:solidFill>
                <a:effectLst/>
                <a:uLnTx/>
                <a:uFillTx/>
                <a:latin typeface="Times New Roman"/>
                <a:cs typeface="Times New Roman"/>
              </a:rPr>
              <a:t>ate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696767"/>
                </a:solidFill>
                <a:effectLst/>
                <a:uLnTx/>
                <a:uFillTx/>
                <a:latin typeface="Times New Roman"/>
                <a:cs typeface="Times New Roman"/>
              </a:rPr>
              <a:t>g</a:t>
            </a:r>
            <a:r>
              <a:rPr kumimoji="0" sz="1600" b="0" i="0" u="none" strike="noStrike" kern="0" cap="none" spc="45" normalizeH="0" baseline="0" noProof="0" dirty="0">
                <a:ln>
                  <a:noFill/>
                </a:ln>
                <a:solidFill>
                  <a:srgbClr val="696767"/>
                </a:solidFill>
                <a:effectLst/>
                <a:uLnTx/>
                <a:uFillTx/>
                <a:latin typeface="Times New Roman"/>
                <a:cs typeface="Times New Roman"/>
              </a:rPr>
              <a:t>ory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39333" y="683327"/>
            <a:ext cx="100456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50" b="0" i="0" u="none" strike="noStrike" kern="0" cap="none" spc="-50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Arial"/>
                <a:cs typeface="Arial"/>
              </a:rPr>
              <a:t>L</a:t>
            </a:r>
            <a:r>
              <a:rPr kumimoji="0" sz="1550" b="0" i="0" u="none" strike="noStrike" kern="0" cap="none" spc="130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Arial"/>
                <a:cs typeface="Arial"/>
              </a:rPr>
              <a:t>D</a:t>
            </a:r>
            <a:r>
              <a:rPr kumimoji="0" sz="1550" b="0" i="0" u="none" strike="noStrike" kern="0" cap="none" spc="-10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Arial"/>
                <a:cs typeface="Arial"/>
              </a:rPr>
              <a:t>L</a:t>
            </a:r>
            <a:r>
              <a:rPr kumimoji="0" sz="1550" b="0" i="0" u="none" strike="noStrike" kern="0" cap="none" spc="15" normalizeH="0" baseline="0" noProof="0" dirty="0">
                <a:ln>
                  <a:noFill/>
                </a:ln>
                <a:solidFill>
                  <a:srgbClr val="797775"/>
                </a:solidFill>
                <a:effectLst/>
                <a:uLnTx/>
                <a:uFillTx/>
                <a:latin typeface="Arial"/>
                <a:cs typeface="Arial"/>
              </a:rPr>
              <a:t>-C</a:t>
            </a:r>
            <a:r>
              <a:rPr kumimoji="0" sz="1550" b="0" i="0" u="none" strike="noStrike" kern="0" cap="none" spc="-180" normalizeH="0" baseline="0" noProof="0" dirty="0">
                <a:ln>
                  <a:noFill/>
                </a:ln>
                <a:solidFill>
                  <a:srgbClr val="79777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20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goal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85379" y="683327"/>
            <a:ext cx="151511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15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Non-HD</a:t>
            </a:r>
            <a:r>
              <a:rPr kumimoji="0" sz="1600" b="0" i="0" u="none" strike="noStrike" kern="0" cap="none" spc="150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L</a:t>
            </a:r>
            <a:r>
              <a:rPr kumimoji="0" sz="1600" b="0" i="0" u="none" strike="noStrike" kern="0" cap="none" spc="30" normalizeH="0" baseline="0" noProof="0" dirty="0">
                <a:ln>
                  <a:noFill/>
                </a:ln>
                <a:solidFill>
                  <a:srgbClr val="797775"/>
                </a:solidFill>
                <a:effectLst/>
                <a:uLnTx/>
                <a:uFillTx/>
                <a:latin typeface="Times New Roman"/>
                <a:cs typeface="Times New Roman"/>
              </a:rPr>
              <a:t>-C</a:t>
            </a:r>
            <a:r>
              <a:rPr kumimoji="0" sz="1600" b="0" i="0" u="none" strike="noStrike" kern="0" cap="none" spc="-160" normalizeH="0" baseline="0" noProof="0" dirty="0">
                <a:ln>
                  <a:noFill/>
                </a:ln>
                <a:solidFill>
                  <a:srgbClr val="797775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g</a:t>
            </a:r>
            <a:r>
              <a:rPr kumimoji="0" sz="1600" b="0" i="0" u="none" strike="noStrike" kern="0" cap="none" spc="50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oal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99893" y="1104937"/>
            <a:ext cx="2926715" cy="14183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50" b="0" i="0" u="none" strike="noStrike" kern="0" cap="none" spc="-35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High</a:t>
            </a:r>
            <a:r>
              <a:rPr kumimoji="0" sz="1650" b="0" i="0" u="none" strike="noStrike" kern="0" cap="none" spc="80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650" b="0" i="0" u="none" strike="noStrike" kern="0" cap="none" spc="0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ri</a:t>
            </a:r>
            <a:r>
              <a:rPr kumimoji="0" sz="1650" b="0" i="0" u="none" strike="noStrike" kern="0" cap="none" spc="-35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s</a:t>
            </a:r>
            <a:r>
              <a:rPr kumimoji="0" sz="1650" b="0" i="0" u="none" strike="noStrike" kern="0" cap="none" spc="-70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k</a:t>
            </a:r>
            <a:endParaRPr kumimoji="0" sz="16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85725" marR="0" lvl="0" indent="-24765" defTabSz="914400" eaLnBrk="1" fontAlgn="auto" latinLnBrk="0" hangingPunct="1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50" b="0" i="0" u="none" strike="noStrike" kern="0" cap="none" spc="-170" normalizeH="0" baseline="0" noProof="0" dirty="0">
                <a:ln>
                  <a:noFill/>
                </a:ln>
                <a:solidFill>
                  <a:srgbClr val="696767"/>
                </a:solidFill>
                <a:effectLst/>
                <a:uLnTx/>
                <a:uFillTx/>
                <a:latin typeface="Times New Roman"/>
                <a:cs typeface="Times New Roman"/>
              </a:rPr>
              <a:t>(</a:t>
            </a:r>
            <a:r>
              <a:rPr kumimoji="0" sz="1650" b="0" i="0" u="none" strike="noStrike" kern="0" cap="none" spc="0" normalizeH="0" baseline="0" noProof="0" dirty="0">
                <a:ln>
                  <a:noFill/>
                </a:ln>
                <a:solidFill>
                  <a:srgbClr val="696767"/>
                </a:solidFill>
                <a:effectLst/>
                <a:uLnTx/>
                <a:uFillTx/>
                <a:latin typeface="Times New Roman"/>
                <a:cs typeface="Times New Roman"/>
              </a:rPr>
              <a:t>CHD</a:t>
            </a:r>
            <a:r>
              <a:rPr kumimoji="0" sz="1650" b="0" i="0" u="none" strike="noStrike" kern="0" cap="none" spc="-45" normalizeH="0" baseline="0" noProof="0" dirty="0">
                <a:ln>
                  <a:noFill/>
                </a:ln>
                <a:solidFill>
                  <a:srgbClr val="696767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rgbClr val="696767"/>
                </a:solidFill>
                <a:effectLst/>
                <a:uLnTx/>
                <a:uFillTx/>
                <a:latin typeface="Times New Roman"/>
                <a:cs typeface="Times New Roman"/>
              </a:rPr>
              <a:t>or</a:t>
            </a:r>
            <a:r>
              <a:rPr kumimoji="0" sz="1800" b="0" i="0" u="none" strike="noStrike" kern="0" cap="none" spc="-195" normalizeH="0" baseline="0" noProof="0" dirty="0">
                <a:ln>
                  <a:noFill/>
                </a:ln>
                <a:solidFill>
                  <a:srgbClr val="696767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650" b="0" i="0" u="none" strike="noStrike" kern="0" cap="none" spc="-95" normalizeH="0" baseline="0" noProof="0" dirty="0">
                <a:ln>
                  <a:noFill/>
                </a:ln>
                <a:solidFill>
                  <a:srgbClr val="696767"/>
                </a:solidFill>
                <a:effectLst/>
                <a:uLnTx/>
                <a:uFillTx/>
                <a:latin typeface="Times New Roman"/>
                <a:cs typeface="Times New Roman"/>
              </a:rPr>
              <a:t>CI-ID</a:t>
            </a:r>
            <a:r>
              <a:rPr kumimoji="0" sz="1650" b="0" i="0" u="none" strike="noStrike" kern="0" cap="none" spc="-30" normalizeH="0" baseline="0" noProof="0" dirty="0">
                <a:ln>
                  <a:noFill/>
                </a:ln>
                <a:solidFill>
                  <a:srgbClr val="696767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800" b="0" i="0" u="none" strike="noStrike" kern="0" cap="none" spc="-35" normalizeH="0" baseline="0" noProof="0" dirty="0">
                <a:ln>
                  <a:noFill/>
                </a:ln>
                <a:solidFill>
                  <a:srgbClr val="696767"/>
                </a:solidFill>
                <a:effectLst/>
                <a:uLnTx/>
                <a:uFillTx/>
                <a:latin typeface="Times New Roman"/>
                <a:cs typeface="Times New Roman"/>
              </a:rPr>
              <a:t>ri</a:t>
            </a:r>
            <a:r>
              <a:rPr kumimoji="0" sz="1800" b="0" i="0" u="none" strike="noStrike" kern="0" cap="none" spc="135" normalizeH="0" baseline="0" noProof="0" dirty="0">
                <a:ln>
                  <a:noFill/>
                </a:ln>
                <a:solidFill>
                  <a:srgbClr val="696767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650" b="0" i="0" u="none" strike="noStrike" kern="0" cap="none" spc="-20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k</a:t>
            </a:r>
            <a:r>
              <a:rPr kumimoji="0" sz="1650" b="0" i="0" u="none" strike="noStrike" kern="0" cap="none" spc="25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650" b="0" i="0" u="none" strike="noStrike" kern="0" cap="none" spc="-20" normalizeH="0" baseline="0" noProof="0" dirty="0">
                <a:ln>
                  <a:noFill/>
                </a:ln>
                <a:solidFill>
                  <a:srgbClr val="797775"/>
                </a:solidFill>
                <a:effectLst/>
                <a:uLnTx/>
                <a:uFillTx/>
                <a:latin typeface="Times New Roman"/>
                <a:cs typeface="Times New Roman"/>
              </a:rPr>
              <a:t>e</a:t>
            </a:r>
            <a:r>
              <a:rPr kumimoji="0" sz="1650" b="0" i="0" u="none" strike="noStrike" kern="0" cap="none" spc="180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q</a:t>
            </a:r>
            <a:r>
              <a:rPr kumimoji="0" sz="1650" b="0" i="0" u="none" strike="noStrike" kern="0" cap="none" spc="-25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u</a:t>
            </a:r>
            <a:r>
              <a:rPr kumimoji="0" sz="1650" b="0" i="0" u="none" strike="noStrike" kern="0" cap="none" spc="-75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i</a:t>
            </a:r>
            <a:r>
              <a:rPr kumimoji="0" sz="1650" b="0" i="0" u="none" strike="noStrike" kern="0" cap="none" spc="20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valen</a:t>
            </a:r>
            <a:r>
              <a:rPr kumimoji="0" sz="1650" b="0" i="0" u="none" strike="noStrike" kern="0" cap="none" spc="95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t</a:t>
            </a:r>
            <a:r>
              <a:rPr kumimoji="0" sz="1650" b="0" i="0" u="none" strike="noStrike" kern="0" cap="none" spc="-20" normalizeH="0" baseline="0" noProof="0" dirty="0">
                <a:ln>
                  <a:noFill/>
                </a:ln>
                <a:solidFill>
                  <a:srgbClr val="797775"/>
                </a:solidFill>
                <a:effectLst/>
                <a:uLnTx/>
                <a:uFillTx/>
                <a:latin typeface="Times New Roman"/>
                <a:cs typeface="Times New Roman"/>
              </a:rPr>
              <a:t>s</a:t>
            </a:r>
            <a:r>
              <a:rPr kumimoji="0" sz="1650" b="0" i="0" u="none" strike="noStrike" kern="0" cap="none" spc="-30" normalizeH="0" baseline="0" noProof="0" dirty="0">
                <a:ln>
                  <a:noFill/>
                </a:ln>
                <a:solidFill>
                  <a:srgbClr val="797775"/>
                </a:solidFill>
                <a:effectLst/>
                <a:uLnTx/>
                <a:uFillTx/>
                <a:latin typeface="Times New Roman"/>
                <a:cs typeface="Times New Roman"/>
              </a:rPr>
              <a:t>)</a:t>
            </a:r>
            <a:endParaRPr kumimoji="0" sz="16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85725" marR="0" lvl="0" indent="0" defTabSz="914400" eaLnBrk="1" fontAlgn="auto" latinLnBrk="0" hangingPunct="1">
              <a:lnSpc>
                <a:spcPct val="100000"/>
              </a:lnSpc>
              <a:spcBef>
                <a:spcPts val="1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50" b="0" i="0" u="none" strike="noStrike" kern="0" cap="none" spc="-170" normalizeH="0" baseline="0" noProof="0" dirty="0">
                <a:ln>
                  <a:noFill/>
                </a:ln>
                <a:solidFill>
                  <a:srgbClr val="696767"/>
                </a:solidFill>
                <a:effectLst/>
                <a:uLnTx/>
                <a:uFillTx/>
                <a:latin typeface="Times New Roman"/>
                <a:cs typeface="Times New Roman"/>
              </a:rPr>
              <a:t>C</a:t>
            </a:r>
            <a:r>
              <a:rPr kumimoji="0" sz="1750" b="0" i="0" u="none" strike="noStrike" kern="0" cap="none" spc="85" normalizeH="0" baseline="0" noProof="0" dirty="0">
                <a:ln>
                  <a:noFill/>
                </a:ln>
                <a:solidFill>
                  <a:srgbClr val="696767"/>
                </a:solidFill>
                <a:effectLst/>
                <a:uLnTx/>
                <a:uFillTx/>
                <a:latin typeface="Times New Roman"/>
                <a:cs typeface="Times New Roman"/>
              </a:rPr>
              <a:t>l</a:t>
            </a:r>
            <a:r>
              <a:rPr kumimoji="0" sz="1750" b="0" i="0" u="none" strike="noStrike" kern="0" cap="none" spc="-200" normalizeH="0" baseline="0" noProof="0" dirty="0">
                <a:ln>
                  <a:noFill/>
                </a:ln>
                <a:solidFill>
                  <a:srgbClr val="696767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750" b="0" i="0" u="none" strike="noStrike" kern="0" cap="none" spc="-75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ID</a:t>
            </a:r>
            <a:endParaRPr kumimoji="0" sz="17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85725" marR="0" lvl="0" indent="0" defTabSz="914400" eaLnBrk="1" fontAlgn="auto" latinLnBrk="0" hangingPunct="1">
              <a:lnSpc>
                <a:spcPct val="100000"/>
              </a:lnSpc>
              <a:spcBef>
                <a:spcPts val="13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-409" normalizeH="0" baseline="0" noProof="0" dirty="0">
                <a:ln>
                  <a:noFill/>
                </a:ln>
                <a:solidFill>
                  <a:srgbClr val="696767"/>
                </a:solidFill>
                <a:effectLst/>
                <a:uLnTx/>
                <a:uFillTx/>
                <a:latin typeface="Times New Roman"/>
                <a:cs typeface="Times New Roman"/>
              </a:rPr>
              <a:t>C</a:t>
            </a:r>
            <a:r>
              <a:rPr kumimoji="0" sz="1600" b="0" i="0" u="none" strike="noStrike" kern="0" cap="none" spc="120" normalizeH="0" baseline="0" noProof="0" dirty="0">
                <a:ln>
                  <a:noFill/>
                </a:ln>
                <a:solidFill>
                  <a:srgbClr val="696767"/>
                </a:solidFill>
                <a:effectLst/>
                <a:uLnTx/>
                <a:uFillTx/>
                <a:latin typeface="Times New Roman"/>
                <a:cs typeface="Times New Roman"/>
              </a:rPr>
              <a:t>arotid</a:t>
            </a:r>
            <a:r>
              <a:rPr kumimoji="0" sz="1600" b="0" i="0" u="none" strike="noStrike" kern="0" cap="none" spc="-114" normalizeH="0" baseline="0" noProof="0" dirty="0">
                <a:ln>
                  <a:noFill/>
                </a:ln>
                <a:solidFill>
                  <a:srgbClr val="696767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600" b="0" i="0" u="none" strike="noStrike" kern="0" cap="none" spc="90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ar</a:t>
            </a:r>
            <a:r>
              <a:rPr kumimoji="0" sz="1600" b="0" i="0" u="none" strike="noStrike" kern="0" cap="none" spc="75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t</a:t>
            </a:r>
            <a:r>
              <a:rPr kumimoji="0" sz="1600" b="0" i="0" u="none" strike="noStrike" kern="0" cap="none" spc="45" normalizeH="0" baseline="0" noProof="0" dirty="0">
                <a:ln>
                  <a:noFill/>
                </a:ln>
                <a:solidFill>
                  <a:srgbClr val="797775"/>
                </a:solidFill>
                <a:effectLst/>
                <a:uLnTx/>
                <a:uFillTx/>
                <a:latin typeface="Times New Roman"/>
                <a:cs typeface="Times New Roman"/>
              </a:rPr>
              <a:t>e</a:t>
            </a:r>
            <a:r>
              <a:rPr kumimoji="0" sz="1600" b="0" i="0" u="none" strike="noStrike" kern="0" cap="none" spc="25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ry</a:t>
            </a:r>
            <a:r>
              <a:rPr kumimoji="0" sz="1600" b="0" i="0" u="none" strike="noStrike" kern="0" cap="none" spc="-60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600" b="0" i="0" u="none" strike="noStrike" kern="0" cap="none" spc="110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d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i</a:t>
            </a:r>
            <a:r>
              <a:rPr kumimoji="0" sz="1600" b="0" i="0" u="none" strike="noStrike" kern="0" cap="none" spc="80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s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e</a:t>
            </a:r>
            <a:r>
              <a:rPr kumimoji="0" sz="1600" b="0" i="0" u="none" strike="noStrike" kern="0" cap="none" spc="40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ase,</a:t>
            </a:r>
            <a:r>
              <a:rPr kumimoji="0" sz="1600" b="0" i="0" u="none" strike="noStrike" kern="0" cap="none" spc="-60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500" b="0" i="0" u="none" strike="noStrike" kern="0" cap="none" spc="-70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P</a:t>
            </a:r>
            <a:r>
              <a:rPr kumimoji="0" sz="1500" b="0" i="0" u="none" strike="noStrike" kern="0" cap="none" spc="30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A</a:t>
            </a:r>
            <a:r>
              <a:rPr kumimoji="0" sz="1500" b="0" i="0" u="none" strike="noStrike" kern="0" cap="none" spc="-45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D</a:t>
            </a:r>
            <a:r>
              <a:rPr kumimoji="0" sz="1500" b="0" i="0" u="none" strike="noStrike" kern="0" cap="none" spc="110" normalizeH="0" baseline="0" noProof="0" dirty="0">
                <a:ln>
                  <a:noFill/>
                </a:ln>
                <a:solidFill>
                  <a:srgbClr val="797775"/>
                </a:solidFill>
                <a:effectLst/>
                <a:uLnTx/>
                <a:uFillTx/>
                <a:latin typeface="Times New Roman"/>
                <a:cs typeface="Times New Roman"/>
              </a:rPr>
              <a:t>,</a:t>
            </a:r>
            <a:r>
              <a:rPr kumimoji="0" sz="1500" b="0" i="0" u="none" strike="noStrike" kern="0" cap="none" spc="-240" normalizeH="0" baseline="0" noProof="0" dirty="0">
                <a:ln>
                  <a:noFill/>
                </a:ln>
                <a:solidFill>
                  <a:srgbClr val="797775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500" b="0" i="0" u="none" strike="noStrike" kern="0" cap="none" spc="325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MA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72276" y="1099826"/>
            <a:ext cx="1140460" cy="26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100" normalizeH="0" baseline="0" noProof="0" dirty="0">
                <a:ln>
                  <a:noFill/>
                </a:ln>
                <a:solidFill>
                  <a:srgbClr val="797775"/>
                </a:solidFill>
                <a:effectLst/>
                <a:uLnTx/>
                <a:uFillTx/>
                <a:latin typeface="Arial"/>
                <a:cs typeface="Arial"/>
              </a:rPr>
              <a:t>&lt;</a:t>
            </a:r>
            <a:r>
              <a:rPr kumimoji="0" sz="1600" b="0" i="0" u="none" strike="noStrike" kern="0" cap="none" spc="-100" normalizeH="0" baseline="0" noProof="0" dirty="0">
                <a:ln>
                  <a:noFill/>
                </a:ln>
                <a:solidFill>
                  <a:srgbClr val="79777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0" i="0" u="none" strike="noStrike" kern="0" cap="none" spc="-60" normalizeH="0" baseline="0" noProof="0" dirty="0">
                <a:ln>
                  <a:noFill/>
                </a:ln>
                <a:solidFill>
                  <a:srgbClr val="413D38"/>
                </a:solidFill>
                <a:effectLst/>
                <a:uLnTx/>
                <a:uFillTx/>
                <a:latin typeface="Times New Roman"/>
                <a:cs typeface="Times New Roman"/>
              </a:rPr>
              <a:t>l</a:t>
            </a:r>
            <a:r>
              <a:rPr kumimoji="0" sz="1650" b="0" i="0" u="none" strike="noStrike" kern="0" cap="none" spc="-145" normalizeH="0" baseline="0" noProof="0" dirty="0">
                <a:ln>
                  <a:noFill/>
                </a:ln>
                <a:solidFill>
                  <a:srgbClr val="413D38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650" b="0" i="0" u="none" strike="noStrike" kern="0" cap="none" spc="-20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00</a:t>
            </a:r>
            <a:r>
              <a:rPr kumimoji="0" sz="1650" b="0" i="0" u="none" strike="noStrike" kern="0" cap="none" spc="-15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700" b="0" i="0" u="none" strike="noStrike" kern="0" cap="none" spc="-15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m</a:t>
            </a:r>
            <a:r>
              <a:rPr kumimoji="0" sz="1700" b="0" i="0" u="none" strike="noStrike" kern="0" cap="none" spc="120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g</a:t>
            </a:r>
            <a:r>
              <a:rPr kumimoji="0" sz="1700" b="0" i="0" u="none" strike="noStrike" kern="0" cap="none" spc="-60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/</a:t>
            </a:r>
            <a:r>
              <a:rPr kumimoji="0" sz="1700" b="0" i="0" u="none" strike="noStrike" kern="0" cap="none" spc="-270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650" b="0" i="0" u="none" strike="noStrike" kern="0" cap="none" spc="-25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d</a:t>
            </a:r>
            <a:r>
              <a:rPr kumimoji="0" sz="1650" b="0" i="0" u="none" strike="noStrike" kern="0" cap="none" spc="-254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650" b="0" i="0" u="none" strike="noStrike" kern="0" cap="none" spc="-165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L</a:t>
            </a:r>
            <a:endParaRPr kumimoji="0" sz="16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80452" y="1099826"/>
            <a:ext cx="1143000" cy="26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45" normalizeH="0" baseline="0" noProof="0" dirty="0">
                <a:ln>
                  <a:noFill/>
                </a:ln>
                <a:solidFill>
                  <a:srgbClr val="797775"/>
                </a:solidFill>
                <a:effectLst/>
                <a:uLnTx/>
                <a:uFillTx/>
                <a:latin typeface="Arial"/>
                <a:cs typeface="Arial"/>
              </a:rPr>
              <a:t>&lt;</a:t>
            </a:r>
            <a:r>
              <a:rPr kumimoji="0" sz="1600" b="0" i="0" u="none" strike="noStrike" kern="0" cap="none" spc="-90" normalizeH="0" baseline="0" noProof="0" dirty="0">
                <a:ln>
                  <a:noFill/>
                </a:ln>
                <a:solidFill>
                  <a:srgbClr val="79777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0" i="0" u="none" strike="noStrike" kern="0" cap="none" spc="-204" normalizeH="0" baseline="0" noProof="0" dirty="0">
                <a:ln>
                  <a:noFill/>
                </a:ln>
                <a:solidFill>
                  <a:srgbClr val="413D38"/>
                </a:solidFill>
                <a:effectLst/>
                <a:uLnTx/>
                <a:uFillTx/>
                <a:latin typeface="Times New Roman"/>
                <a:cs typeface="Times New Roman"/>
              </a:rPr>
              <a:t>1</a:t>
            </a:r>
            <a:r>
              <a:rPr kumimoji="0" sz="1650" b="0" i="0" u="none" strike="noStrike" kern="0" cap="none" spc="-15" normalizeH="0" baseline="0" noProof="0" dirty="0">
                <a:ln>
                  <a:noFill/>
                </a:ln>
                <a:solidFill>
                  <a:srgbClr val="696767"/>
                </a:solidFill>
                <a:effectLst/>
                <a:uLnTx/>
                <a:uFillTx/>
                <a:latin typeface="Times New Roman"/>
                <a:cs typeface="Times New Roman"/>
              </a:rPr>
              <a:t>3</a:t>
            </a:r>
            <a:r>
              <a:rPr kumimoji="0" sz="1650" b="0" i="0" u="none" strike="noStrike" kern="0" cap="none" spc="0" normalizeH="0" baseline="0" noProof="0" dirty="0">
                <a:ln>
                  <a:noFill/>
                </a:ln>
                <a:solidFill>
                  <a:srgbClr val="696767"/>
                </a:solidFill>
                <a:effectLst/>
                <a:uLnTx/>
                <a:uFillTx/>
                <a:latin typeface="Times New Roman"/>
                <a:cs typeface="Times New Roman"/>
              </a:rPr>
              <a:t>0</a:t>
            </a:r>
            <a:r>
              <a:rPr kumimoji="0" sz="1650" b="0" i="0" u="none" strike="noStrike" kern="0" cap="none" spc="-90" normalizeH="0" baseline="0" noProof="0" dirty="0">
                <a:ln>
                  <a:noFill/>
                </a:ln>
                <a:solidFill>
                  <a:srgbClr val="696767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600" b="0" i="0" u="none" strike="noStrike" kern="0" cap="none" spc="-130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Arial"/>
                <a:cs typeface="Arial"/>
              </a:rPr>
              <a:t>n</a:t>
            </a:r>
            <a:r>
              <a:rPr kumimoji="0" sz="1600" b="0" i="0" u="none" strike="noStrike" kern="0" cap="none" spc="-225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Arial"/>
                <a:cs typeface="Arial"/>
              </a:rPr>
              <a:t>1</a:t>
            </a:r>
            <a:r>
              <a:rPr kumimoji="0" sz="1600" b="0" i="0" u="none" strike="noStrike" kern="0" cap="none" spc="20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Arial"/>
                <a:cs typeface="Arial"/>
              </a:rPr>
              <a:t>g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rgbClr val="797775"/>
                </a:solidFill>
                <a:effectLst/>
                <a:uLnTx/>
                <a:uFillTx/>
                <a:latin typeface="Arial"/>
                <a:cs typeface="Arial"/>
              </a:rPr>
              <a:t>/</a:t>
            </a:r>
            <a:r>
              <a:rPr kumimoji="0" sz="1600" b="0" i="0" u="none" strike="noStrike" kern="0" cap="none" spc="-245" normalizeH="0" baseline="0" noProof="0" dirty="0">
                <a:ln>
                  <a:noFill/>
                </a:ln>
                <a:solidFill>
                  <a:srgbClr val="79777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700" b="0" i="0" u="none" strike="noStrike" kern="0" cap="none" spc="-10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dL</a:t>
            </a:r>
            <a:endParaRPr kumimoji="0" sz="1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66948" y="2677704"/>
            <a:ext cx="1821180" cy="6873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50" b="0" i="0" u="none" strike="noStrike" kern="0" cap="none" spc="10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Diabet</a:t>
            </a:r>
            <a:r>
              <a:rPr kumimoji="0" sz="1650" b="0" i="0" u="none" strike="noStrike" kern="0" cap="none" spc="-185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650" b="0" i="0" u="none" strike="noStrike" kern="0" cap="none" spc="25" normalizeH="0" baseline="0" noProof="0" dirty="0">
                <a:ln>
                  <a:noFill/>
                </a:ln>
                <a:solidFill>
                  <a:srgbClr val="797775"/>
                </a:solidFill>
                <a:effectLst/>
                <a:uLnTx/>
                <a:uFillTx/>
                <a:latin typeface="Times New Roman"/>
                <a:cs typeface="Times New Roman"/>
              </a:rPr>
              <a:t>e</a:t>
            </a:r>
            <a:r>
              <a:rPr kumimoji="0" sz="1650" b="0" i="0" u="none" strike="noStrike" kern="0" cap="none" spc="75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s</a:t>
            </a:r>
            <a:endParaRPr kumimoji="0" sz="16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30480" marR="0" lvl="0" indent="0" defTabSz="914400" eaLnBrk="1" fontAlgn="auto" latinLnBrk="0" hangingPunct="1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-85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1</a:t>
            </a:r>
            <a:r>
              <a:rPr kumimoji="0" sz="1600" b="0" i="0" u="none" strike="noStrike" kern="0" cap="none" spc="35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0-y</a:t>
            </a:r>
            <a:r>
              <a:rPr kumimoji="0" sz="1600" b="0" i="0" u="none" strike="noStrike" kern="0" cap="none" spc="-145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600" b="0" i="0" u="none" strike="noStrike" kern="0" cap="none" spc="20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CHD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650" b="0" i="0" u="none" strike="noStrike" kern="0" cap="none" spc="35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r</a:t>
            </a:r>
            <a:r>
              <a:rPr kumimoji="0" sz="1650" b="0" i="0" u="none" strike="noStrike" kern="0" cap="none" spc="-5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i</a:t>
            </a:r>
            <a:r>
              <a:rPr kumimoji="0" sz="1650" b="0" i="0" u="none" strike="noStrike" kern="0" cap="none" spc="-70" normalizeH="0" baseline="0" noProof="0" dirty="0">
                <a:ln>
                  <a:noFill/>
                </a:ln>
                <a:solidFill>
                  <a:srgbClr val="797775"/>
                </a:solidFill>
                <a:effectLst/>
                <a:uLnTx/>
                <a:uFillTx/>
                <a:latin typeface="Times New Roman"/>
                <a:cs typeface="Times New Roman"/>
              </a:rPr>
              <a:t>s</a:t>
            </a:r>
            <a:r>
              <a:rPr kumimoji="0" sz="1650" b="0" i="0" u="none" strike="noStrike" kern="0" cap="none" spc="-20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k</a:t>
            </a:r>
            <a:r>
              <a:rPr kumimoji="0" sz="1650" b="0" i="0" u="none" strike="noStrike" kern="0" cap="none" spc="-25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650" b="0" i="0" u="none" strike="noStrike" kern="0" cap="none" spc="-135" normalizeH="0" baseline="0" noProof="0" dirty="0">
                <a:ln>
                  <a:noFill/>
                </a:ln>
                <a:solidFill>
                  <a:srgbClr val="797775"/>
                </a:solidFill>
                <a:effectLst/>
                <a:uLnTx/>
                <a:uFillTx/>
                <a:latin typeface="Times New Roman"/>
                <a:cs typeface="Times New Roman"/>
              </a:rPr>
              <a:t>&gt;</a:t>
            </a:r>
            <a:r>
              <a:rPr kumimoji="0" sz="1650" b="0" i="0" u="none" strike="noStrike" kern="0" cap="none" spc="-25" normalizeH="0" baseline="0" noProof="0" dirty="0">
                <a:ln>
                  <a:noFill/>
                </a:ln>
                <a:solidFill>
                  <a:srgbClr val="797775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650" b="0" i="0" u="none" strike="noStrike" kern="0" cap="none" spc="-45" normalizeH="0" baseline="0" noProof="0" dirty="0">
                <a:ln>
                  <a:noFill/>
                </a:ln>
                <a:solidFill>
                  <a:srgbClr val="696767"/>
                </a:solidFill>
                <a:effectLst/>
                <a:uLnTx/>
                <a:uFillTx/>
                <a:latin typeface="Times New Roman"/>
                <a:cs typeface="Times New Roman"/>
              </a:rPr>
              <a:t>20%</a:t>
            </a:r>
            <a:endParaRPr kumimoji="0" sz="16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99893" y="3525049"/>
            <a:ext cx="1962785" cy="990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50" b="0" i="0" u="none" strike="noStrike" kern="0" cap="none" spc="5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Moder</a:t>
            </a:r>
            <a:r>
              <a:rPr kumimoji="0" sz="1650" b="0" i="0" u="none" strike="noStrike" kern="0" cap="none" spc="195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a</a:t>
            </a:r>
            <a:r>
              <a:rPr kumimoji="0" sz="1650" b="0" i="0" u="none" strike="noStrike" kern="0" cap="none" spc="-35" normalizeH="0" baseline="0" noProof="0" dirty="0">
                <a:ln>
                  <a:noFill/>
                </a:ln>
                <a:solidFill>
                  <a:srgbClr val="413D38"/>
                </a:solidFill>
                <a:effectLst/>
                <a:uLnTx/>
                <a:uFillTx/>
                <a:latin typeface="Times New Roman"/>
                <a:cs typeface="Times New Roman"/>
              </a:rPr>
              <a:t>t</a:t>
            </a:r>
            <a:r>
              <a:rPr kumimoji="0" sz="1650" b="0" i="0" u="none" strike="noStrike" kern="0" cap="none" spc="145" normalizeH="0" baseline="0" noProof="0" dirty="0">
                <a:ln>
                  <a:noFill/>
                </a:ln>
                <a:solidFill>
                  <a:srgbClr val="696767"/>
                </a:solidFill>
                <a:effectLst/>
                <a:uLnTx/>
                <a:uFillTx/>
                <a:latin typeface="Times New Roman"/>
                <a:cs typeface="Times New Roman"/>
              </a:rPr>
              <a:t>e</a:t>
            </a:r>
            <a:r>
              <a:rPr kumimoji="0" sz="1650" b="0" i="0" u="none" strike="noStrike" kern="0" cap="none" spc="-195" normalizeH="0" baseline="0" noProof="0" dirty="0">
                <a:ln>
                  <a:noFill/>
                </a:ln>
                <a:solidFill>
                  <a:srgbClr val="696767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650" b="0" i="0" u="none" strike="noStrike" kern="0" cap="none" spc="35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r</a:t>
            </a:r>
            <a:r>
              <a:rPr kumimoji="0" sz="1650" b="0" i="0" u="none" strike="noStrike" kern="0" cap="none" spc="-5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i</a:t>
            </a:r>
            <a:r>
              <a:rPr kumimoji="0" sz="1650" b="0" i="0" u="none" strike="noStrike" kern="0" cap="none" spc="35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sk</a:t>
            </a:r>
            <a:endParaRPr kumimoji="0" sz="16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85725" marR="0" lvl="0" indent="0" defTabSz="914400" eaLnBrk="1" fontAlgn="auto" latinLnBrk="0" hangingPunct="1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0" cap="none" spc="20" normalizeH="0" baseline="0" noProof="0" dirty="0">
                <a:ln>
                  <a:noFill/>
                </a:ln>
                <a:solidFill>
                  <a:srgbClr val="696767"/>
                </a:solidFill>
                <a:effectLst/>
                <a:uLnTx/>
                <a:uFillTx/>
                <a:latin typeface="Times New Roman"/>
                <a:cs typeface="Times New Roman"/>
              </a:rPr>
              <a:t>2+</a:t>
            </a:r>
            <a:r>
              <a:rPr kumimoji="0" sz="1500" b="0" i="0" u="none" strike="noStrike" kern="0" cap="none" spc="-20" normalizeH="0" baseline="0" noProof="0" dirty="0">
                <a:ln>
                  <a:noFill/>
                </a:ln>
                <a:solidFill>
                  <a:srgbClr val="696767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600" b="0" i="0" u="none" strike="noStrike" kern="0" cap="none" spc="55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r</a:t>
            </a:r>
            <a:r>
              <a:rPr kumimoji="0" sz="1600" b="0" i="0" u="none" strike="noStrike" kern="0" cap="none" spc="5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i</a:t>
            </a:r>
            <a:r>
              <a:rPr kumimoji="0" sz="1600" b="0" i="0" u="none" strike="noStrike" kern="0" cap="none" spc="25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sk</a:t>
            </a:r>
            <a:r>
              <a:rPr kumimoji="0" sz="1600" b="0" i="0" u="none" strike="noStrike" kern="0" cap="none" spc="-60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600" b="0" i="0" u="none" strike="noStrike" kern="0" cap="none" spc="40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factors</a:t>
            </a:r>
            <a:r>
              <a:rPr kumimoji="0" sz="1600" b="0" i="0" u="none" strike="noStrike" kern="0" cap="none" spc="-155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450" b="0" i="0" u="none" strike="noStrike" kern="0" cap="none" spc="170" normalizeH="0" baseline="0" noProof="0" dirty="0">
                <a:ln>
                  <a:noFill/>
                </a:ln>
                <a:solidFill>
                  <a:srgbClr val="696767"/>
                </a:solidFill>
                <a:effectLst/>
                <a:uLnTx/>
                <a:uFillTx/>
                <a:latin typeface="Arial"/>
                <a:cs typeface="Arial"/>
              </a:rPr>
              <a:t>&amp;</a:t>
            </a:r>
            <a:endParaRPr kumimoji="0" sz="14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82880" marR="0" lvl="0" indent="0" defTabSz="91440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584960" algn="l"/>
              </a:tabLst>
              <a:defRPr/>
            </a:pPr>
            <a:r>
              <a:rPr kumimoji="0" sz="1550" b="0" i="0" u="none" strike="noStrike" kern="0" cap="none" spc="-60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1</a:t>
            </a:r>
            <a:r>
              <a:rPr kumimoji="0" sz="1550" b="0" i="0" u="none" strike="noStrike" kern="0" cap="none" spc="35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0</a:t>
            </a:r>
            <a:r>
              <a:rPr kumimoji="0" sz="1550" b="0" i="0" u="none" strike="noStrike" kern="0" cap="none" spc="50" normalizeH="0" baseline="0" noProof="0" dirty="0">
                <a:ln>
                  <a:noFill/>
                </a:ln>
                <a:solidFill>
                  <a:srgbClr val="797775"/>
                </a:solidFill>
                <a:effectLst/>
                <a:uLnTx/>
                <a:uFillTx/>
                <a:latin typeface="Times New Roman"/>
                <a:cs typeface="Times New Roman"/>
              </a:rPr>
              <a:t>-y</a:t>
            </a:r>
            <a:r>
              <a:rPr kumimoji="0" sz="1550" b="0" i="0" u="none" strike="noStrike" kern="0" cap="none" spc="-105" normalizeH="0" baseline="0" noProof="0" dirty="0">
                <a:ln>
                  <a:noFill/>
                </a:ln>
                <a:solidFill>
                  <a:srgbClr val="797775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550" b="0" i="0" u="none" strike="noStrike" kern="0" cap="none" spc="-85" normalizeH="0" baseline="0" noProof="0" dirty="0">
                <a:ln>
                  <a:noFill/>
                </a:ln>
                <a:solidFill>
                  <a:srgbClr val="696767"/>
                </a:solidFill>
                <a:effectLst/>
                <a:uLnTx/>
                <a:uFillTx/>
                <a:latin typeface="Times New Roman"/>
                <a:cs typeface="Times New Roman"/>
              </a:rPr>
              <a:t>C</a:t>
            </a:r>
            <a:r>
              <a:rPr kumimoji="0" sz="1550" b="0" i="0" u="none" strike="noStrike" kern="0" cap="none" spc="155" normalizeH="0" baseline="0" noProof="0" dirty="0">
                <a:ln>
                  <a:noFill/>
                </a:ln>
                <a:solidFill>
                  <a:srgbClr val="696767"/>
                </a:solidFill>
                <a:effectLst/>
                <a:uLnTx/>
                <a:uFillTx/>
                <a:latin typeface="Times New Roman"/>
                <a:cs typeface="Times New Roman"/>
              </a:rPr>
              <a:t>HD</a:t>
            </a:r>
            <a:r>
              <a:rPr kumimoji="0" sz="1550" b="0" i="0" u="none" strike="noStrike" kern="0" cap="none" spc="-15" normalizeH="0" baseline="0" noProof="0" dirty="0">
                <a:ln>
                  <a:noFill/>
                </a:ln>
                <a:solidFill>
                  <a:srgbClr val="696767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600" b="0" i="0" u="none" strike="noStrike" kern="0" cap="none" spc="30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r</a:t>
            </a:r>
            <a:r>
              <a:rPr kumimoji="0" sz="1600" b="0" i="0" u="none" strike="noStrike" kern="0" cap="none" spc="-15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i</a:t>
            </a:r>
            <a:r>
              <a:rPr kumimoji="0" sz="1600" b="0" i="0" u="none" strike="noStrike" kern="0" cap="none" spc="25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sk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	</a:t>
            </a:r>
            <a:r>
              <a:rPr kumimoji="0" sz="1550" b="0" i="0" u="none" strike="noStrike" kern="0" cap="none" spc="5" normalizeH="0" baseline="0" noProof="0" dirty="0">
                <a:ln>
                  <a:noFill/>
                </a:ln>
                <a:solidFill>
                  <a:srgbClr val="696767"/>
                </a:solidFill>
                <a:effectLst/>
                <a:uLnTx/>
                <a:uFillTx/>
                <a:latin typeface="Times New Roman"/>
                <a:cs typeface="Times New Roman"/>
              </a:rPr>
              <a:t>20%</a:t>
            </a:r>
            <a:endParaRPr kumimoji="0" sz="15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99892" y="4676028"/>
            <a:ext cx="1376680" cy="7001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00" b="0" i="0" u="none" strike="noStrike" kern="0" cap="none" spc="-260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L</a:t>
            </a:r>
            <a:r>
              <a:rPr kumimoji="0" sz="1900" b="0" i="0" u="none" strike="noStrike" kern="0" cap="none" spc="-655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o</a:t>
            </a:r>
            <a:r>
              <a:rPr kumimoji="0" sz="1900" b="0" i="0" u="none" strike="noStrike" kern="0" cap="none" spc="-235" normalizeH="0" baseline="0" noProof="0" dirty="0">
                <a:ln>
                  <a:noFill/>
                </a:ln>
                <a:solidFill>
                  <a:srgbClr val="413D38"/>
                </a:solidFill>
                <a:effectLst/>
                <a:uLnTx/>
                <a:uFillTx/>
                <a:latin typeface="Times New Roman"/>
                <a:cs typeface="Times New Roman"/>
              </a:rPr>
              <a:t>'</a:t>
            </a:r>
            <a:r>
              <a:rPr kumimoji="0" sz="1900" b="0" i="0" u="none" strike="noStrike" kern="0" cap="none" spc="-300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"</a:t>
            </a:r>
            <a:r>
              <a:rPr kumimoji="0" sz="1900" b="0" i="0" u="none" strike="noStrike" kern="0" cap="none" spc="275" normalizeH="0" baseline="0" noProof="0" dirty="0">
                <a:ln>
                  <a:noFill/>
                </a:ln>
                <a:solidFill>
                  <a:srgbClr val="797775"/>
                </a:solidFill>
                <a:effectLst/>
                <a:uLnTx/>
                <a:uFillTx/>
                <a:latin typeface="Times New Roman"/>
                <a:cs typeface="Times New Roman"/>
              </a:rPr>
              <a:t>'</a:t>
            </a:r>
            <a:r>
              <a:rPr kumimoji="0" sz="1650" b="0" i="0" u="none" strike="noStrike" kern="0" cap="none" spc="25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r</a:t>
            </a:r>
            <a:r>
              <a:rPr kumimoji="0" sz="1650" b="0" i="0" u="none" strike="noStrike" kern="0" cap="none" spc="-35" normalizeH="0" baseline="0" noProof="0" dirty="0">
                <a:ln>
                  <a:noFill/>
                </a:ln>
                <a:solidFill>
                  <a:srgbClr val="413D38"/>
                </a:solidFill>
                <a:effectLst/>
                <a:uLnTx/>
                <a:uFillTx/>
                <a:latin typeface="Times New Roman"/>
                <a:cs typeface="Times New Roman"/>
              </a:rPr>
              <a:t>i</a:t>
            </a:r>
            <a:r>
              <a:rPr kumimoji="0" sz="1650" b="0" i="0" u="none" strike="noStrike" kern="0" cap="none" spc="5" normalizeH="0" baseline="0" noProof="0" dirty="0">
                <a:ln>
                  <a:noFill/>
                </a:ln>
                <a:solidFill>
                  <a:srgbClr val="696767"/>
                </a:solidFill>
                <a:effectLst/>
                <a:uLnTx/>
                <a:uFillTx/>
                <a:latin typeface="Times New Roman"/>
                <a:cs typeface="Times New Roman"/>
              </a:rPr>
              <a:t>sk</a:t>
            </a:r>
            <a:endParaRPr kumimoji="0" sz="16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85725" marR="0" lvl="0" indent="0" defTabSz="914400" eaLnBrk="1" fontAlgn="auto" latinLnBrk="0" hangingPunct="1">
              <a:lnSpc>
                <a:spcPct val="100000"/>
              </a:lnSpc>
              <a:spcBef>
                <a:spcPts val="11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50" b="0" i="0" u="none" strike="noStrike" kern="0" cap="none" spc="85" normalizeH="0" baseline="0" noProof="0" dirty="0">
                <a:ln>
                  <a:noFill/>
                </a:ln>
                <a:solidFill>
                  <a:srgbClr val="696767"/>
                </a:solidFill>
                <a:effectLst/>
                <a:uLnTx/>
                <a:uFillTx/>
                <a:latin typeface="Times New Roman"/>
                <a:cs typeface="Times New Roman"/>
              </a:rPr>
              <a:t>0</a:t>
            </a:r>
            <a:r>
              <a:rPr kumimoji="0" sz="1650" b="0" i="0" u="none" strike="noStrike" kern="0" cap="none" spc="740" normalizeH="0" baseline="0" noProof="0" dirty="0">
                <a:ln>
                  <a:noFill/>
                </a:ln>
                <a:solidFill>
                  <a:srgbClr val="A1A1A1"/>
                </a:solidFill>
                <a:effectLst/>
                <a:uLnTx/>
                <a:uFillTx/>
                <a:latin typeface="Times New Roman"/>
                <a:cs typeface="Times New Roman"/>
              </a:rPr>
              <a:t>-</a:t>
            </a:r>
            <a:r>
              <a:rPr kumimoji="0" sz="1650" b="0" i="0" u="none" strike="noStrike" kern="0" cap="none" spc="175" normalizeH="0" baseline="0" noProof="0" dirty="0">
                <a:ln>
                  <a:noFill/>
                </a:ln>
                <a:solidFill>
                  <a:srgbClr val="696767"/>
                </a:solidFill>
                <a:effectLst/>
                <a:uLnTx/>
                <a:uFillTx/>
                <a:latin typeface="Times New Roman"/>
                <a:cs typeface="Times New Roman"/>
              </a:rPr>
              <a:t>1</a:t>
            </a:r>
            <a:r>
              <a:rPr kumimoji="0" sz="1650" b="0" i="0" u="none" strike="noStrike" kern="0" cap="none" spc="-15" normalizeH="0" baseline="0" noProof="0" dirty="0">
                <a:ln>
                  <a:noFill/>
                </a:ln>
                <a:solidFill>
                  <a:srgbClr val="696767"/>
                </a:solidFill>
                <a:effectLst/>
                <a:uLnTx/>
                <a:uFillTx/>
                <a:latin typeface="Times New Roman"/>
                <a:cs typeface="Times New Roman"/>
              </a:rPr>
              <a:t>risk</a:t>
            </a:r>
            <a:r>
              <a:rPr kumimoji="0" sz="1650" b="0" i="0" u="none" strike="noStrike" kern="0" cap="none" spc="-80" normalizeH="0" baseline="0" noProof="0" dirty="0">
                <a:ln>
                  <a:noFill/>
                </a:ln>
                <a:solidFill>
                  <a:srgbClr val="696767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650" b="0" i="0" u="none" strike="noStrike" kern="0" cap="none" spc="15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fa</a:t>
            </a:r>
            <a:r>
              <a:rPr kumimoji="0" sz="1650" b="0" i="0" u="none" strike="noStrike" kern="0" cap="none" spc="80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c</a:t>
            </a:r>
            <a:r>
              <a:rPr kumimoji="0" sz="1650" b="0" i="0" u="none" strike="noStrike" kern="0" cap="none" spc="-35" normalizeH="0" baseline="0" noProof="0" dirty="0">
                <a:ln>
                  <a:noFill/>
                </a:ln>
                <a:solidFill>
                  <a:srgbClr val="413D38"/>
                </a:solidFill>
                <a:effectLst/>
                <a:uLnTx/>
                <a:uFillTx/>
                <a:latin typeface="Times New Roman"/>
                <a:cs typeface="Times New Roman"/>
              </a:rPr>
              <a:t>t</a:t>
            </a:r>
            <a:r>
              <a:rPr kumimoji="0" sz="1650" b="0" i="0" u="none" strike="noStrike" kern="0" cap="none" spc="45" normalizeH="0" baseline="0" noProof="0" dirty="0">
                <a:ln>
                  <a:noFill/>
                </a:ln>
                <a:solidFill>
                  <a:srgbClr val="696767"/>
                </a:solidFill>
                <a:effectLst/>
                <a:uLnTx/>
                <a:uFillTx/>
                <a:latin typeface="Times New Roman"/>
                <a:cs typeface="Times New Roman"/>
              </a:rPr>
              <a:t>or</a:t>
            </a:r>
            <a:endParaRPr kumimoji="0" sz="16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72276" y="3535268"/>
            <a:ext cx="1130300" cy="2385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0" b="0" i="0" u="none" strike="noStrike" kern="0" cap="none" spc="190" normalizeH="0" baseline="0" noProof="0" dirty="0">
                <a:ln>
                  <a:noFill/>
                </a:ln>
                <a:solidFill>
                  <a:srgbClr val="797775"/>
                </a:solidFill>
                <a:effectLst/>
                <a:uLnTx/>
                <a:uFillTx/>
                <a:latin typeface="Arial"/>
                <a:cs typeface="Arial"/>
              </a:rPr>
              <a:t>&lt;</a:t>
            </a:r>
            <a:r>
              <a:rPr kumimoji="0" sz="1450" b="0" i="0" u="none" strike="noStrike" kern="0" cap="none" spc="-60" normalizeH="0" baseline="0" noProof="0" dirty="0">
                <a:ln>
                  <a:noFill/>
                </a:ln>
                <a:solidFill>
                  <a:srgbClr val="79777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50" b="0" i="0" u="none" strike="noStrike" kern="0" cap="none" spc="-110" normalizeH="0" baseline="0" noProof="0" dirty="0">
                <a:ln>
                  <a:noFill/>
                </a:ln>
                <a:solidFill>
                  <a:srgbClr val="413D38"/>
                </a:solidFill>
                <a:effectLst/>
                <a:uLnTx/>
                <a:uFillTx/>
                <a:latin typeface="Times New Roman"/>
                <a:cs typeface="Times New Roman"/>
              </a:rPr>
              <a:t>1</a:t>
            </a:r>
            <a:r>
              <a:rPr kumimoji="0" sz="1550" b="0" i="0" u="none" strike="noStrike" kern="0" cap="none" spc="35" normalizeH="0" baseline="0" noProof="0" dirty="0">
                <a:ln>
                  <a:noFill/>
                </a:ln>
                <a:solidFill>
                  <a:srgbClr val="696767"/>
                </a:solidFill>
                <a:effectLst/>
                <a:uLnTx/>
                <a:uFillTx/>
                <a:latin typeface="Times New Roman"/>
                <a:cs typeface="Times New Roman"/>
              </a:rPr>
              <a:t>3</a:t>
            </a:r>
            <a:r>
              <a:rPr kumimoji="0" sz="1550" b="0" i="0" u="none" strike="noStrike" kern="0" cap="none" spc="50" normalizeH="0" baseline="0" noProof="0" dirty="0">
                <a:ln>
                  <a:noFill/>
                </a:ln>
                <a:solidFill>
                  <a:srgbClr val="696767"/>
                </a:solidFill>
                <a:effectLst/>
                <a:uLnTx/>
                <a:uFillTx/>
                <a:latin typeface="Times New Roman"/>
                <a:cs typeface="Times New Roman"/>
              </a:rPr>
              <a:t>0</a:t>
            </a:r>
            <a:r>
              <a:rPr kumimoji="0" sz="1550" b="0" i="0" u="none" strike="noStrike" kern="0" cap="none" spc="-114" normalizeH="0" baseline="0" noProof="0" dirty="0">
                <a:ln>
                  <a:noFill/>
                </a:ln>
                <a:solidFill>
                  <a:srgbClr val="696767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550" b="0" i="0" u="none" strike="noStrike" kern="0" cap="none" spc="-395" normalizeH="0" baseline="0" noProof="0" dirty="0">
                <a:ln>
                  <a:noFill/>
                </a:ln>
                <a:solidFill>
                  <a:srgbClr val="696767"/>
                </a:solidFill>
                <a:effectLst/>
                <a:uLnTx/>
                <a:uFillTx/>
                <a:latin typeface="Times New Roman"/>
                <a:cs typeface="Times New Roman"/>
              </a:rPr>
              <a:t>1</a:t>
            </a:r>
            <a:r>
              <a:rPr kumimoji="0" sz="1550" b="0" i="0" u="none" strike="noStrike" kern="0" cap="none" spc="114" normalizeH="0" baseline="0" noProof="0" dirty="0">
                <a:ln>
                  <a:noFill/>
                </a:ln>
                <a:solidFill>
                  <a:srgbClr val="696767"/>
                </a:solidFill>
                <a:effectLst/>
                <a:uLnTx/>
                <a:uFillTx/>
                <a:latin typeface="Times New Roman"/>
                <a:cs typeface="Times New Roman"/>
              </a:rPr>
              <a:t>ng/dL</a:t>
            </a:r>
            <a:endParaRPr kumimoji="0" sz="15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80452" y="3519939"/>
            <a:ext cx="1143000" cy="26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105" normalizeH="0" baseline="0" noProof="0" dirty="0">
                <a:ln>
                  <a:noFill/>
                </a:ln>
                <a:solidFill>
                  <a:srgbClr val="797775"/>
                </a:solidFill>
                <a:effectLst/>
                <a:uLnTx/>
                <a:uFillTx/>
                <a:latin typeface="Arial"/>
                <a:cs typeface="Arial"/>
              </a:rPr>
              <a:t>&lt;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79777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50" b="0" i="0" u="none" strike="noStrike" kern="0" cap="none" spc="-105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1</a:t>
            </a:r>
            <a:r>
              <a:rPr kumimoji="0" sz="1550" b="0" i="0" u="none" strike="noStrike" kern="0" cap="none" spc="45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60</a:t>
            </a:r>
            <a:r>
              <a:rPr kumimoji="0" sz="1550" b="0" i="0" u="none" strike="noStrike" kern="0" cap="none" spc="-65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700" b="0" i="0" u="none" strike="noStrike" kern="0" cap="none" spc="25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ing/</a:t>
            </a:r>
            <a:r>
              <a:rPr kumimoji="0" sz="1700" b="0" i="0" u="none" strike="noStrike" kern="0" cap="none" spc="-225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700" b="0" i="0" u="none" strike="noStrike" kern="0" cap="none" spc="-10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dL</a:t>
            </a:r>
            <a:endParaRPr kumimoji="0" sz="1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72277" y="4660877"/>
            <a:ext cx="115887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50" b="0" i="0" u="none" strike="noStrike" kern="0" cap="none" spc="-30" normalizeH="0" baseline="0" noProof="0" dirty="0">
                <a:ln>
                  <a:noFill/>
                </a:ln>
                <a:solidFill>
                  <a:srgbClr val="696767"/>
                </a:solidFill>
                <a:effectLst/>
                <a:uLnTx/>
                <a:uFillTx/>
                <a:latin typeface="Times New Roman"/>
                <a:cs typeface="Times New Roman"/>
              </a:rPr>
              <a:t>&lt;</a:t>
            </a:r>
            <a:r>
              <a:rPr kumimoji="0" sz="1650" b="0" i="0" u="none" strike="noStrike" kern="0" cap="none" spc="114" normalizeH="0" baseline="0" noProof="0" dirty="0">
                <a:ln>
                  <a:noFill/>
                </a:ln>
                <a:solidFill>
                  <a:srgbClr val="696767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700" b="0" i="0" u="none" strike="noStrike" kern="0" cap="none" spc="-135" normalizeH="0" baseline="0" noProof="0" dirty="0">
                <a:ln>
                  <a:noFill/>
                </a:ln>
                <a:solidFill>
                  <a:srgbClr val="413D38"/>
                </a:solidFill>
                <a:effectLst/>
                <a:uLnTx/>
                <a:uFillTx/>
                <a:latin typeface="Times New Roman"/>
                <a:cs typeface="Times New Roman"/>
              </a:rPr>
              <a:t>l</a:t>
            </a:r>
            <a:r>
              <a:rPr kumimoji="0" sz="1700" b="0" i="0" u="none" strike="noStrike" kern="0" cap="none" spc="-145" normalizeH="0" baseline="0" noProof="0" dirty="0">
                <a:ln>
                  <a:noFill/>
                </a:ln>
                <a:solidFill>
                  <a:srgbClr val="413D38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700" b="0" i="0" u="none" strike="noStrike" kern="0" cap="none" spc="-260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nO</a:t>
            </a:r>
            <a:r>
              <a:rPr kumimoji="0" sz="1700" b="0" i="0" u="none" strike="noStrike" kern="0" cap="none" spc="30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500" b="0" i="0" u="none" strike="noStrike" kern="0" cap="none" spc="-120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Arial"/>
                <a:cs typeface="Arial"/>
              </a:rPr>
              <a:t>n</a:t>
            </a:r>
            <a:r>
              <a:rPr kumimoji="0" sz="1500" b="0" i="0" u="none" strike="noStrike" kern="0" cap="none" spc="-170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Arial"/>
                <a:cs typeface="Arial"/>
              </a:rPr>
              <a:t>1</a:t>
            </a:r>
            <a:r>
              <a:rPr kumimoji="0" sz="1500" b="0" i="0" u="none" strike="noStrike" kern="0" cap="none" spc="75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Arial"/>
                <a:cs typeface="Arial"/>
              </a:rPr>
              <a:t>g</a:t>
            </a:r>
            <a:r>
              <a:rPr kumimoji="0" sz="1500" b="0" i="0" u="none" strike="noStrike" kern="0" cap="none" spc="145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Arial"/>
                <a:cs typeface="Arial"/>
              </a:rPr>
              <a:t>/</a:t>
            </a:r>
            <a:r>
              <a:rPr kumimoji="0" sz="1750" b="0" i="0" u="none" strike="noStrike" kern="0" cap="none" spc="25" normalizeH="0" baseline="0" noProof="0" dirty="0">
                <a:ln>
                  <a:noFill/>
                </a:ln>
                <a:solidFill>
                  <a:srgbClr val="413D38"/>
                </a:solidFill>
                <a:effectLst/>
                <a:uLnTx/>
                <a:uFillTx/>
                <a:latin typeface="Times New Roman"/>
                <a:cs typeface="Times New Roman"/>
              </a:rPr>
              <a:t>d</a:t>
            </a:r>
            <a:r>
              <a:rPr kumimoji="0" sz="1750" b="0" i="0" u="none" strike="noStrike" kern="0" cap="none" spc="60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i.</a:t>
            </a:r>
            <a:endParaRPr kumimoji="0" sz="17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80452" y="4665986"/>
            <a:ext cx="1143000" cy="26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45" normalizeH="0" baseline="0" noProof="0" dirty="0">
                <a:ln>
                  <a:noFill/>
                </a:ln>
                <a:solidFill>
                  <a:srgbClr val="696767"/>
                </a:solidFill>
                <a:effectLst/>
                <a:uLnTx/>
                <a:uFillTx/>
                <a:latin typeface="Arial"/>
                <a:cs typeface="Arial"/>
              </a:rPr>
              <a:t>&lt;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rgbClr val="69676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700" b="0" i="0" u="none" strike="noStrike" kern="0" cap="none" spc="-275" normalizeH="0" baseline="0" noProof="0" dirty="0">
                <a:ln>
                  <a:noFill/>
                </a:ln>
                <a:solidFill>
                  <a:srgbClr val="413D38"/>
                </a:solidFill>
                <a:effectLst/>
                <a:uLnTx/>
                <a:uFillTx/>
                <a:latin typeface="Times New Roman"/>
                <a:cs typeface="Times New Roman"/>
              </a:rPr>
              <a:t>1</a:t>
            </a:r>
            <a:r>
              <a:rPr kumimoji="0" sz="1700" b="0" i="0" u="none" strike="noStrike" kern="0" cap="none" spc="-10" normalizeH="0" baseline="0" noProof="0" dirty="0">
                <a:ln>
                  <a:noFill/>
                </a:ln>
                <a:solidFill>
                  <a:srgbClr val="696767"/>
                </a:solidFill>
                <a:effectLst/>
                <a:uLnTx/>
                <a:uFillTx/>
                <a:latin typeface="Times New Roman"/>
                <a:cs typeface="Times New Roman"/>
              </a:rPr>
              <a:t>90</a:t>
            </a:r>
            <a:r>
              <a:rPr kumimoji="0" sz="1700" b="0" i="0" u="none" strike="noStrike" kern="0" cap="none" spc="-140" normalizeH="0" baseline="0" noProof="0" dirty="0">
                <a:ln>
                  <a:noFill/>
                </a:ln>
                <a:solidFill>
                  <a:srgbClr val="696767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500" b="0" i="0" u="none" strike="noStrike" kern="0" cap="none" spc="135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Arial"/>
                <a:cs typeface="Arial"/>
              </a:rPr>
              <a:t>mg</a:t>
            </a:r>
            <a:r>
              <a:rPr kumimoji="0" sz="1500" b="0" i="0" u="none" strike="noStrike" kern="0" cap="none" spc="175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Arial"/>
                <a:cs typeface="Arial"/>
              </a:rPr>
              <a:t>/</a:t>
            </a:r>
            <a:r>
              <a:rPr kumimoji="0" sz="1700" b="0" i="0" u="none" strike="noStrike" kern="0" cap="none" spc="-10" normalizeH="0" baseline="0" noProof="0" dirty="0">
                <a:ln>
                  <a:noFill/>
                </a:ln>
                <a:solidFill>
                  <a:srgbClr val="595654"/>
                </a:solidFill>
                <a:effectLst/>
                <a:uLnTx/>
                <a:uFillTx/>
                <a:latin typeface="Times New Roman"/>
                <a:cs typeface="Times New Roman"/>
              </a:rPr>
              <a:t>dL</a:t>
            </a:r>
            <a:endParaRPr kumimoji="0" sz="1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947022"/>
            <a:ext cx="1026671" cy="87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831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2742" y="5994868"/>
            <a:ext cx="743712" cy="7315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43200" y="1219201"/>
            <a:ext cx="6705600" cy="38404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9335" y="6273796"/>
            <a:ext cx="2235200" cy="407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" marR="5080" lvl="0" indent="-6350" defTabSz="914400" eaLnBrk="1" fontAlgn="auto" latinLnBrk="0" hangingPunct="1">
              <a:lnSpc>
                <a:spcPct val="10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50" b="0" i="1" u="none" strike="noStrike" kern="0" cap="none" spc="-50" normalizeH="0" baseline="0" noProof="0" dirty="0">
                <a:ln>
                  <a:noFill/>
                </a:ln>
                <a:solidFill>
                  <a:srgbClr val="496980"/>
                </a:solidFill>
                <a:effectLst/>
                <a:uLnTx/>
                <a:uFillTx/>
                <a:latin typeface="Times New Roman"/>
                <a:cs typeface="Times New Roman"/>
              </a:rPr>
              <a:t>Helping </a:t>
            </a:r>
            <a:r>
              <a:rPr kumimoji="0" sz="1250" b="0" i="1" u="none" strike="noStrike" kern="0" cap="none" spc="-145" normalizeH="0" baseline="0" noProof="0" dirty="0">
                <a:ln>
                  <a:noFill/>
                </a:ln>
                <a:solidFill>
                  <a:srgbClr val="49698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250" b="0" i="1" u="none" strike="noStrike" kern="0" cap="none" spc="-125" normalizeH="0" baseline="0" noProof="0" dirty="0">
                <a:ln>
                  <a:noFill/>
                </a:ln>
                <a:solidFill>
                  <a:srgbClr val="496980"/>
                </a:solidFill>
                <a:effectLst/>
                <a:uLnTx/>
                <a:uFillTx/>
                <a:latin typeface="Times New Roman"/>
                <a:cs typeface="Times New Roman"/>
              </a:rPr>
              <a:t>C</a:t>
            </a:r>
            <a:r>
              <a:rPr kumimoji="0" sz="1250" b="0" i="1" u="none" strike="noStrike" kern="0" cap="none" spc="-60" normalizeH="0" baseline="0" noProof="0" dirty="0">
                <a:ln>
                  <a:noFill/>
                </a:ln>
                <a:solidFill>
                  <a:srgbClr val="496980"/>
                </a:solidFill>
                <a:effectLst/>
                <a:uLnTx/>
                <a:uFillTx/>
                <a:latin typeface="Times New Roman"/>
                <a:cs typeface="Times New Roman"/>
              </a:rPr>
              <a:t>ardiovascular</a:t>
            </a:r>
            <a:r>
              <a:rPr kumimoji="0" sz="1250" b="0" i="1" u="none" strike="noStrike" kern="0" cap="none" spc="50" normalizeH="0" baseline="0" noProof="0" dirty="0">
                <a:ln>
                  <a:noFill/>
                </a:ln>
                <a:solidFill>
                  <a:srgbClr val="49698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250" b="0" i="1" u="none" strike="noStrike" kern="0" cap="none" spc="-85" normalizeH="0" baseline="0" noProof="0" dirty="0">
                <a:ln>
                  <a:noFill/>
                </a:ln>
                <a:solidFill>
                  <a:srgbClr val="496980"/>
                </a:solidFill>
                <a:effectLst/>
                <a:uLnTx/>
                <a:uFillTx/>
                <a:latin typeface="Times New Roman"/>
                <a:cs typeface="Times New Roman"/>
              </a:rPr>
              <a:t>Professionals</a:t>
            </a:r>
            <a:r>
              <a:rPr kumimoji="0" sz="1250" b="0" i="1" u="none" strike="noStrike" kern="0" cap="none" spc="-50" normalizeH="0" baseline="0" noProof="0" dirty="0">
                <a:ln>
                  <a:noFill/>
                </a:ln>
                <a:solidFill>
                  <a:srgbClr val="49698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250" b="0" i="1" u="none" strike="noStrike" kern="0" cap="none" spc="-55" normalizeH="0" baseline="0" noProof="0" dirty="0">
                <a:ln>
                  <a:noFill/>
                </a:ln>
                <a:solidFill>
                  <a:srgbClr val="496980"/>
                </a:solidFill>
                <a:effectLst/>
                <a:uLnTx/>
                <a:uFillTx/>
                <a:latin typeface="Times New Roman"/>
                <a:cs typeface="Times New Roman"/>
              </a:rPr>
              <a:t>Learn.</a:t>
            </a:r>
            <a:r>
              <a:rPr kumimoji="0" sz="1250" b="0" i="1" u="none" strike="noStrike" kern="0" cap="none" spc="-5" normalizeH="0" baseline="0" noProof="0" dirty="0">
                <a:ln>
                  <a:noFill/>
                </a:ln>
                <a:solidFill>
                  <a:srgbClr val="49698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250" b="0" i="1" u="none" strike="noStrike" kern="0" cap="none" spc="-50" normalizeH="0" baseline="0" noProof="0" dirty="0">
                <a:ln>
                  <a:noFill/>
                </a:ln>
                <a:solidFill>
                  <a:srgbClr val="496980"/>
                </a:solidFill>
                <a:effectLst/>
                <a:uLnTx/>
                <a:uFillTx/>
                <a:latin typeface="Times New Roman"/>
                <a:cs typeface="Times New Roman"/>
              </a:rPr>
              <a:t>Advance.</a:t>
            </a:r>
            <a:r>
              <a:rPr kumimoji="0" sz="1250" b="0" i="1" u="none" strike="noStrike" kern="0" cap="none" spc="0" normalizeH="0" baseline="0" noProof="0" dirty="0">
                <a:ln>
                  <a:noFill/>
                </a:ln>
                <a:solidFill>
                  <a:srgbClr val="49698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250" b="0" i="1" u="none" strike="noStrike" kern="0" cap="none" spc="-114" normalizeH="0" baseline="0" noProof="0" dirty="0">
                <a:ln>
                  <a:noFill/>
                </a:ln>
                <a:solidFill>
                  <a:srgbClr val="49698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250" b="0" i="1" u="none" strike="noStrike" kern="0" cap="none" spc="-50" normalizeH="0" baseline="0" noProof="0" dirty="0">
                <a:ln>
                  <a:noFill/>
                </a:ln>
                <a:solidFill>
                  <a:srgbClr val="496980"/>
                </a:solidFill>
                <a:effectLst/>
                <a:uLnTx/>
                <a:uFillTx/>
                <a:latin typeface="Times New Roman"/>
                <a:cs typeface="Times New Roman"/>
              </a:rPr>
              <a:t>Hea</a:t>
            </a:r>
            <a:r>
              <a:rPr kumimoji="0" sz="1250" b="0" i="1" u="none" strike="noStrike" kern="0" cap="none" spc="45" normalizeH="0" baseline="0" noProof="0" dirty="0">
                <a:ln>
                  <a:noFill/>
                </a:ln>
                <a:solidFill>
                  <a:srgbClr val="496980"/>
                </a:solidFill>
                <a:effectLst/>
                <a:uLnTx/>
                <a:uFillTx/>
                <a:latin typeface="Times New Roman"/>
                <a:cs typeface="Times New Roman"/>
              </a:rPr>
              <a:t>l</a:t>
            </a:r>
            <a:r>
              <a:rPr kumimoji="0" sz="1250" b="0" i="1" u="none" strike="noStrike" kern="0" cap="none" spc="40" normalizeH="0" baseline="0" noProof="0" dirty="0">
                <a:ln>
                  <a:noFill/>
                </a:ln>
                <a:solidFill>
                  <a:srgbClr val="4D5456"/>
                </a:solidFill>
                <a:effectLst/>
                <a:uLnTx/>
                <a:uFillTx/>
                <a:latin typeface="Times New Roman"/>
                <a:cs typeface="Times New Roman"/>
              </a:rPr>
              <a:t>.</a:t>
            </a:r>
            <a:endParaRPr kumimoji="0" sz="12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947022"/>
            <a:ext cx="1026671" cy="8728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5706233"/>
            <a:ext cx="1651952" cy="110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80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40707" y="2268835"/>
            <a:ext cx="7710805" cy="3161665"/>
          </a:xfrm>
          <a:custGeom>
            <a:avLst/>
            <a:gdLst/>
            <a:ahLst/>
            <a:cxnLst/>
            <a:rect l="l" t="t" r="r" b="b"/>
            <a:pathLst>
              <a:path w="7710805" h="3161665">
                <a:moveTo>
                  <a:pt x="0" y="0"/>
                </a:moveTo>
                <a:lnTo>
                  <a:pt x="7710586" y="0"/>
                </a:lnTo>
                <a:lnTo>
                  <a:pt x="7710586" y="3161605"/>
                </a:lnTo>
                <a:lnTo>
                  <a:pt x="0" y="31616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21468" y="1987028"/>
            <a:ext cx="7710805" cy="3161665"/>
          </a:xfrm>
          <a:custGeom>
            <a:avLst/>
            <a:gdLst/>
            <a:ahLst/>
            <a:cxnLst/>
            <a:rect l="l" t="t" r="r" b="b"/>
            <a:pathLst>
              <a:path w="7710805" h="3161665">
                <a:moveTo>
                  <a:pt x="0" y="0"/>
                </a:moveTo>
                <a:lnTo>
                  <a:pt x="7710586" y="0"/>
                </a:lnTo>
                <a:lnTo>
                  <a:pt x="7710586" y="3161605"/>
                </a:lnTo>
                <a:lnTo>
                  <a:pt x="0" y="316160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BBE0E3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60203" y="2109399"/>
            <a:ext cx="7569597" cy="30392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788035" lvl="0" indent="-457200" defTabSz="91440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Biology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(f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sugar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30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good)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469900" marR="788035" lvl="0" indent="-457200" defTabSz="91440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sz="3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ood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low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nu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ri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ional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value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is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cheap 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mmedia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sa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</a:t>
            </a:r>
            <a:r>
              <a:rPr kumimoji="0" sz="30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sf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30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ct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ion</a:t>
            </a:r>
          </a:p>
          <a:p>
            <a:pPr marL="469900" marR="2651125" lvl="0" indent="-457200" defTabSz="91440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Lack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knowledge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469900" marR="2651125" lvl="0" indent="-457200" defTabSz="91440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Con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using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messages 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469900" marR="2651125" lvl="0" indent="-457200" defTabSz="91440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Poor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nu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ri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ion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childhood </a:t>
            </a: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469900" marR="0" lvl="0" indent="-457200" defTabSz="914400" eaLnBrk="1" fontAlgn="auto" latinLnBrk="0" hangingPunct="1">
              <a:lnSpc>
                <a:spcPts val="3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No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inancial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incen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ives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or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heal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hy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li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r>
              <a:rPr kumimoji="0" sz="30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yle</a:t>
            </a:r>
          </a:p>
        </p:txBody>
      </p:sp>
      <p:sp>
        <p:nvSpPr>
          <p:cNvPr id="5" name="object 5"/>
          <p:cNvSpPr/>
          <p:nvPr/>
        </p:nvSpPr>
        <p:spPr>
          <a:xfrm>
            <a:off x="2260203" y="635000"/>
            <a:ext cx="7672070" cy="1270000"/>
          </a:xfrm>
          <a:custGeom>
            <a:avLst/>
            <a:gdLst/>
            <a:ahLst/>
            <a:cxnLst/>
            <a:rect l="l" t="t" r="r" b="b"/>
            <a:pathLst>
              <a:path w="7672070" h="1270000">
                <a:moveTo>
                  <a:pt x="0" y="0"/>
                </a:moveTo>
                <a:lnTo>
                  <a:pt x="7671594" y="0"/>
                </a:lnTo>
                <a:lnTo>
                  <a:pt x="7671594" y="1270000"/>
                </a:lnTo>
                <a:lnTo>
                  <a:pt x="0" y="1270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03418" y="875520"/>
            <a:ext cx="7672070" cy="769441"/>
          </a:xfrm>
          <a:prstGeom prst="rect">
            <a:avLst/>
          </a:prstGeom>
          <a:solidFill>
            <a:srgbClr val="FFFFFF"/>
          </a:solidFill>
          <a:ln w="25400">
            <a:solidFill>
              <a:srgbClr val="BBE0E3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080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5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</a:t>
            </a:r>
            <a:r>
              <a:rPr kumimoji="0" sz="5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</a:t>
            </a:r>
            <a:r>
              <a:rPr kumimoji="0" sz="5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5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acles</a:t>
            </a:r>
            <a:r>
              <a:rPr kumimoji="0" sz="5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5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5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5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5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progress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947022"/>
            <a:ext cx="1026671" cy="87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454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48831" y="1447751"/>
            <a:ext cx="7494905" cy="3206115"/>
          </a:xfrm>
          <a:custGeom>
            <a:avLst/>
            <a:gdLst/>
            <a:ahLst/>
            <a:cxnLst/>
            <a:rect l="l" t="t" r="r" b="b"/>
            <a:pathLst>
              <a:path w="7494905" h="3206115">
                <a:moveTo>
                  <a:pt x="0" y="0"/>
                </a:moveTo>
                <a:lnTo>
                  <a:pt x="7494339" y="0"/>
                </a:lnTo>
                <a:lnTo>
                  <a:pt x="7494339" y="3205608"/>
                </a:lnTo>
                <a:lnTo>
                  <a:pt x="0" y="320560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48831" y="1447751"/>
            <a:ext cx="7494905" cy="3206115"/>
          </a:xfrm>
          <a:custGeom>
            <a:avLst/>
            <a:gdLst/>
            <a:ahLst/>
            <a:cxnLst/>
            <a:rect l="l" t="t" r="r" b="b"/>
            <a:pathLst>
              <a:path w="7494905" h="3206115">
                <a:moveTo>
                  <a:pt x="0" y="0"/>
                </a:moveTo>
                <a:lnTo>
                  <a:pt x="7494339" y="0"/>
                </a:lnTo>
                <a:lnTo>
                  <a:pt x="7494339" y="3205608"/>
                </a:lnTo>
                <a:lnTo>
                  <a:pt x="0" y="3205608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BBE0E3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00300" y="1600200"/>
            <a:ext cx="7443436" cy="2821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25780" lvl="0" indent="0" defTabSz="91440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Educa</a:t>
            </a:r>
            <a:r>
              <a:rPr kumimoji="0" sz="39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r>
              <a:rPr kumimoji="0" sz="39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yoursel</a:t>
            </a:r>
            <a:r>
              <a:rPr kumimoji="0" sz="39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 </a:t>
            </a:r>
            <a:endParaRPr kumimoji="0" lang="en-US" sz="3900" b="0" i="0" u="none" strike="noStrike" kern="0" cap="none" spc="-15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525780" lvl="0" indent="0" defTabSz="91440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Educa</a:t>
            </a:r>
            <a:r>
              <a:rPr kumimoji="0" sz="39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r>
              <a:rPr kumimoji="0" sz="39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9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</a:t>
            </a:r>
            <a:r>
              <a:rPr kumimoji="0" sz="39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pa</a:t>
            </a:r>
            <a:r>
              <a:rPr kumimoji="0" sz="39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ien</a:t>
            </a:r>
            <a:r>
              <a:rPr kumimoji="0" sz="39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 </a:t>
            </a:r>
            <a:endParaRPr kumimoji="0" lang="en-US" sz="3900" b="0" i="0" u="none" strike="noStrike" kern="0" cap="none" spc="-15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525780" lvl="0" indent="0" defTabSz="91440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Be</a:t>
            </a:r>
            <a:r>
              <a:rPr kumimoji="0" sz="39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skep</a:t>
            </a:r>
            <a:r>
              <a:rPr kumimoji="0" sz="39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ical</a:t>
            </a:r>
          </a:p>
          <a:p>
            <a:pPr marL="12700" marR="5080" lvl="0" indent="0" defTabSz="91440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3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ind</a:t>
            </a:r>
            <a:r>
              <a:rPr kumimoji="0" sz="39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ways</a:t>
            </a:r>
            <a:r>
              <a:rPr kumimoji="0" sz="39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9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39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mo</a:t>
            </a:r>
            <a:r>
              <a:rPr kumimoji="0" sz="39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iva</a:t>
            </a:r>
            <a:r>
              <a:rPr kumimoji="0" sz="39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 </a:t>
            </a:r>
            <a:endParaRPr kumimoji="0" lang="en-US" sz="3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5080" lvl="0" indent="0" defTabSz="91440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Pu</a:t>
            </a:r>
            <a:r>
              <a:rPr kumimoji="0" sz="39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9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pa</a:t>
            </a:r>
            <a:r>
              <a:rPr kumimoji="0" sz="39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ien</a:t>
            </a:r>
            <a:r>
              <a:rPr kumimoji="0" sz="39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9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9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3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</a:t>
            </a:r>
            <a:r>
              <a:rPr kumimoji="0" sz="39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rst</a:t>
            </a:r>
            <a:endParaRPr kumimoji="0" sz="3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947022"/>
            <a:ext cx="1026671" cy="87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619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66107" y="1002431"/>
            <a:ext cx="7660005" cy="4175760"/>
          </a:xfrm>
          <a:custGeom>
            <a:avLst/>
            <a:gdLst/>
            <a:ahLst/>
            <a:cxnLst/>
            <a:rect l="l" t="t" r="r" b="b"/>
            <a:pathLst>
              <a:path w="7660005" h="4175760">
                <a:moveTo>
                  <a:pt x="0" y="0"/>
                </a:moveTo>
                <a:lnTo>
                  <a:pt x="7659786" y="0"/>
                </a:lnTo>
                <a:lnTo>
                  <a:pt x="7659786" y="4175572"/>
                </a:lnTo>
                <a:lnTo>
                  <a:pt x="0" y="417557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66107" y="1002431"/>
            <a:ext cx="7660005" cy="4175760"/>
          </a:xfrm>
          <a:custGeom>
            <a:avLst/>
            <a:gdLst/>
            <a:ahLst/>
            <a:cxnLst/>
            <a:rect l="l" t="t" r="r" b="b"/>
            <a:pathLst>
              <a:path w="7660005" h="4175760">
                <a:moveTo>
                  <a:pt x="0" y="0"/>
                </a:moveTo>
                <a:lnTo>
                  <a:pt x="7659786" y="0"/>
                </a:lnTo>
                <a:lnTo>
                  <a:pt x="7659786" y="4175572"/>
                </a:lnTo>
                <a:lnTo>
                  <a:pt x="0" y="4175572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BBE0E3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1400" y="1075570"/>
            <a:ext cx="7480934" cy="4002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“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Medicine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is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social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science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,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poli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ics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is no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hing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else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bu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medicine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on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large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scale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.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Medicine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,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as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social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science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,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as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science o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human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being</a:t>
            </a:r>
            <a:r>
              <a:rPr kumimoji="0" sz="30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s,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has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obliga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ion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poin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ou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problems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tt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emp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heir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heore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ical solu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ion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: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poli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ician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,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pra</a:t>
            </a:r>
            <a:r>
              <a:rPr kumimoji="0" sz="30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ct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ical an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hropologi</a:t>
            </a:r>
            <a:r>
              <a:rPr kumimoji="0" sz="30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st,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mu</a:t>
            </a:r>
            <a:r>
              <a:rPr kumimoji="0" sz="30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ind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means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or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heir a</a:t>
            </a:r>
            <a:r>
              <a:rPr kumimoji="0" sz="30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ct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ual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solu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ion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  <a:r>
              <a:rPr kumimoji="0" lang="en-US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"</a:t>
            </a: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505835" marR="0" lvl="0" indent="0" defTabSz="914400" eaLnBrk="1" fontAlgn="auto" latinLnBrk="0" hangingPunct="1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1" u="none" strike="noStrike" kern="0" cap="none" spc="50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		-</a:t>
            </a:r>
            <a:r>
              <a:rPr kumimoji="0" sz="3000" b="0" i="1" u="none" strike="noStrike" kern="0" cap="none" spc="50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R</a:t>
            </a:r>
            <a:r>
              <a:rPr kumimoji="0" sz="3000" b="0" i="1" u="none" strike="noStrike" kern="0" cap="none" spc="1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u</a:t>
            </a:r>
            <a:r>
              <a:rPr kumimoji="0" sz="3000" b="0" i="1" u="none" strike="noStrike" kern="0" cap="none" spc="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d</a:t>
            </a:r>
            <a:r>
              <a:rPr kumimoji="0" sz="3000" b="0" i="1" u="none" strike="noStrike" kern="0" cap="none" spc="-2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o</a:t>
            </a:r>
            <a:r>
              <a:rPr kumimoji="0" sz="3000" b="0" i="1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l</a:t>
            </a:r>
            <a:r>
              <a:rPr kumimoji="0" sz="3000" b="0" i="1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f</a:t>
            </a:r>
            <a:r>
              <a:rPr kumimoji="0" sz="3000" b="0" i="1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3000" b="0" i="1" u="none" strike="noStrike" kern="0" cap="none" spc="2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V</a:t>
            </a:r>
            <a:r>
              <a:rPr kumimoji="0" sz="3000" b="0" i="1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i</a:t>
            </a:r>
            <a:r>
              <a:rPr kumimoji="0" sz="3000" b="0" i="1" u="none" strike="noStrike" kern="0" cap="none" spc="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r</a:t>
            </a:r>
            <a:r>
              <a:rPr kumimoji="0" sz="3000" b="0" i="1" u="none" strike="noStrike" kern="0" cap="none" spc="-1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c</a:t>
            </a:r>
            <a:r>
              <a:rPr kumimoji="0" sz="3000" b="0" i="1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h</a:t>
            </a:r>
            <a:r>
              <a:rPr kumimoji="0" sz="3000" b="0" i="1" u="none" strike="noStrike" kern="0" cap="none" spc="-2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o</a:t>
            </a:r>
            <a:r>
              <a:rPr kumimoji="0" sz="3000" b="0" i="1" u="none" strike="noStrike" kern="0" cap="none" spc="-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w</a:t>
            </a: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947022"/>
            <a:ext cx="1026671" cy="87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60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0200" y="381000"/>
            <a:ext cx="8725535" cy="22057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6985" algn="ctr" defTabSz="91440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60040" algn="l"/>
              </a:tabLst>
              <a:defRPr/>
            </a:pPr>
            <a:r>
              <a:rPr kumimoji="0" sz="3800" b="1" i="0" u="none" strike="noStrike" kern="0" cap="none" spc="-2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20</a:t>
            </a:r>
            <a:r>
              <a:rPr kumimoji="0" sz="3800" b="1" i="0" u="none" strike="noStrike" kern="0" cap="none" spc="-2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13</a:t>
            </a:r>
            <a:r>
              <a:rPr kumimoji="0" sz="38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 </a:t>
            </a:r>
            <a:r>
              <a:rPr kumimoji="0" sz="38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A</a:t>
            </a:r>
            <a:r>
              <a:rPr kumimoji="0" sz="38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CC/</a:t>
            </a:r>
            <a:r>
              <a:rPr kumimoji="0" sz="38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A</a:t>
            </a:r>
            <a:r>
              <a:rPr kumimoji="0" sz="3800" b="1" i="0" u="none" strike="noStrike" kern="0" cap="none" spc="-4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H</a:t>
            </a:r>
            <a:r>
              <a:rPr kumimoji="0" sz="38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A G</a:t>
            </a:r>
            <a:r>
              <a:rPr kumimoji="0" sz="38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u</a:t>
            </a:r>
            <a:r>
              <a:rPr kumimoji="0" sz="38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i</a:t>
            </a:r>
            <a:r>
              <a:rPr kumimoji="0" sz="38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d</a:t>
            </a:r>
            <a:r>
              <a:rPr kumimoji="0" sz="3800" b="1" i="0" u="none" strike="noStrike" kern="0" cap="none" spc="-2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e</a:t>
            </a:r>
            <a:r>
              <a:rPr kumimoji="0" sz="38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li</a:t>
            </a:r>
            <a:r>
              <a:rPr kumimoji="0" sz="38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n</a:t>
            </a:r>
            <a:r>
              <a:rPr kumimoji="0" sz="3800" b="1" i="0" u="none" strike="noStrike" kern="0" cap="none" spc="-2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e</a:t>
            </a:r>
            <a:r>
              <a:rPr kumimoji="0" sz="38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 </a:t>
            </a:r>
            <a:r>
              <a:rPr kumimoji="0" sz="38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on</a:t>
            </a:r>
            <a:r>
              <a:rPr kumimoji="0" sz="38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 </a:t>
            </a:r>
            <a:r>
              <a:rPr kumimoji="0" sz="3800" b="1" i="0" u="none" strike="noStrike" kern="0" cap="none" spc="-1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t</a:t>
            </a:r>
            <a:r>
              <a:rPr kumimoji="0" sz="38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h</a:t>
            </a:r>
            <a:r>
              <a:rPr kumimoji="0" sz="3800" b="1" i="0" u="none" strike="noStrike" kern="0" cap="none" spc="-2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e</a:t>
            </a:r>
            <a:r>
              <a:rPr kumimoji="0" sz="3800" b="1" i="0" u="none" strike="noStrike" kern="0" cap="none" spc="-1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 </a:t>
            </a:r>
            <a:r>
              <a:rPr kumimoji="0" sz="3800" b="1" i="0" u="none" strike="noStrike" kern="0" cap="none" spc="-24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T</a:t>
            </a:r>
            <a:r>
              <a:rPr kumimoji="0" sz="3800" b="1" i="0" u="none" strike="noStrike" kern="0" cap="none" spc="2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r</a:t>
            </a:r>
            <a:r>
              <a:rPr kumimoji="0" sz="3800" b="1" i="0" u="none" strike="noStrike" kern="0" cap="none" spc="-2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e</a:t>
            </a:r>
            <a:r>
              <a:rPr kumimoji="0" sz="3800" b="1" i="0" u="none" strike="noStrike" kern="0" cap="none" spc="-1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at</a:t>
            </a:r>
            <a:r>
              <a:rPr kumimoji="0" sz="3800" b="1" i="0" u="none" strike="noStrike" kern="0" cap="none" spc="-3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me</a:t>
            </a:r>
            <a:r>
              <a:rPr kumimoji="0" sz="38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n</a:t>
            </a:r>
            <a:r>
              <a:rPr kumimoji="0" sz="3800" b="1" i="0" u="none" strike="noStrike" kern="0" cap="none" spc="-1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t</a:t>
            </a:r>
            <a:r>
              <a:rPr kumimoji="0" sz="38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 of	</a:t>
            </a:r>
            <a:r>
              <a:rPr kumimoji="0" sz="38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B</a:t>
            </a:r>
            <a:r>
              <a:rPr kumimoji="0" sz="38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lood</a:t>
            </a:r>
            <a:r>
              <a:rPr kumimoji="0" sz="38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 Ch</a:t>
            </a:r>
            <a:r>
              <a:rPr kumimoji="0" sz="38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ol</a:t>
            </a:r>
            <a:r>
              <a:rPr kumimoji="0" sz="3800" b="1" i="0" u="none" strike="noStrike" kern="0" cap="none" spc="-2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e</a:t>
            </a:r>
            <a:r>
              <a:rPr kumimoji="0" sz="3800" b="1" i="0" u="none" strike="noStrike" kern="0" cap="none" spc="-1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st</a:t>
            </a:r>
            <a:r>
              <a:rPr kumimoji="0" sz="3800" b="1" i="0" u="none" strike="noStrike" kern="0" cap="none" spc="-2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e</a:t>
            </a:r>
            <a:r>
              <a:rPr kumimoji="0" sz="3800" b="1" i="0" u="none" strike="noStrike" kern="0" cap="none" spc="2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r</a:t>
            </a:r>
            <a:r>
              <a:rPr kumimoji="0" sz="38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ol </a:t>
            </a:r>
            <a:r>
              <a:rPr kumimoji="0" sz="3800" b="1" i="0" u="none" strike="noStrike" kern="0" cap="none" spc="-2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to</a:t>
            </a:r>
            <a:r>
              <a:rPr kumimoji="0" sz="38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 </a:t>
            </a:r>
            <a:r>
              <a:rPr kumimoji="0" sz="3800" b="1" i="0" u="none" strike="noStrike" kern="0" cap="none" spc="-7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R</a:t>
            </a:r>
            <a:r>
              <a:rPr kumimoji="0" sz="3800" b="1" i="0" u="none" strike="noStrike" kern="0" cap="none" spc="-2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e</a:t>
            </a:r>
            <a:r>
              <a:rPr kumimoji="0" sz="38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du</a:t>
            </a:r>
            <a:r>
              <a:rPr kumimoji="0" sz="3800" b="1" i="0" u="none" strike="noStrike" kern="0" cap="none" spc="-2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c</a:t>
            </a:r>
            <a:r>
              <a:rPr kumimoji="0" sz="3800" b="1" i="0" u="none" strike="noStrike" kern="0" cap="none" spc="-2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e</a:t>
            </a:r>
            <a:r>
              <a:rPr kumimoji="0" sz="3800" b="1" i="0" u="none" strike="noStrike" kern="0" cap="none" spc="-1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 </a:t>
            </a:r>
            <a:r>
              <a:rPr kumimoji="0" sz="38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A</a:t>
            </a:r>
            <a:r>
              <a:rPr kumimoji="0" sz="3800" b="1" i="0" u="none" strike="noStrike" kern="0" cap="none" spc="-1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t</a:t>
            </a:r>
            <a:r>
              <a:rPr kumimoji="0" sz="38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h</a:t>
            </a:r>
            <a:r>
              <a:rPr kumimoji="0" sz="3800" b="1" i="0" u="none" strike="noStrike" kern="0" cap="none" spc="-2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e</a:t>
            </a:r>
            <a:r>
              <a:rPr kumimoji="0" sz="3800" b="1" i="0" u="none" strike="noStrike" kern="0" cap="none" spc="2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r</a:t>
            </a:r>
            <a:r>
              <a:rPr kumimoji="0" sz="3800" b="1" i="0" u="none" strike="noStrike" kern="0" cap="none" spc="-2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os</a:t>
            </a:r>
            <a:r>
              <a:rPr kumimoji="0" sz="3800" b="1" i="0" u="none" strike="noStrike" kern="0" cap="none" spc="-2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c</a:t>
            </a:r>
            <a:r>
              <a:rPr kumimoji="0" sz="38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l</a:t>
            </a:r>
            <a:r>
              <a:rPr kumimoji="0" sz="3800" b="1" i="0" u="none" strike="noStrike" kern="0" cap="none" spc="-2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e</a:t>
            </a:r>
            <a:r>
              <a:rPr kumimoji="0" sz="3800" b="1" i="0" u="none" strike="noStrike" kern="0" cap="none" spc="2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r</a:t>
            </a:r>
            <a:r>
              <a:rPr kumimoji="0" sz="3800" b="1" i="0" u="none" strike="noStrike" kern="0" cap="none" spc="-2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ot</a:t>
            </a:r>
            <a:r>
              <a:rPr kumimoji="0" sz="38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i</a:t>
            </a:r>
            <a:r>
              <a:rPr kumimoji="0" sz="3800" b="1" i="0" u="none" strike="noStrike" kern="0" cap="none" spc="-2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c</a:t>
            </a:r>
            <a:r>
              <a:rPr kumimoji="0" sz="38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 C</a:t>
            </a:r>
            <a:r>
              <a:rPr kumimoji="0" sz="3800" b="1" i="0" u="none" strike="noStrike" kern="0" cap="none" spc="-2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ar</a:t>
            </a:r>
            <a:r>
              <a:rPr kumimoji="0" sz="38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d</a:t>
            </a:r>
            <a:r>
              <a:rPr kumimoji="0" sz="38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i</a:t>
            </a:r>
            <a:r>
              <a:rPr kumimoji="0" sz="3800" b="1" i="0" u="none" strike="noStrike" kern="0" cap="none" spc="-8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o</a:t>
            </a:r>
            <a:r>
              <a:rPr kumimoji="0" sz="3800" b="1" i="0" u="none" strike="noStrike" kern="0" cap="none" spc="-10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v</a:t>
            </a:r>
            <a:r>
              <a:rPr kumimoji="0" sz="3800" b="1" i="0" u="none" strike="noStrike" kern="0" cap="none" spc="-2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as</a:t>
            </a:r>
            <a:r>
              <a:rPr kumimoji="0" sz="3800" b="1" i="0" u="none" strike="noStrike" kern="0" cap="none" spc="-2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c</a:t>
            </a:r>
            <a:r>
              <a:rPr kumimoji="0" sz="38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u</a:t>
            </a:r>
            <a:r>
              <a:rPr kumimoji="0" sz="38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l</a:t>
            </a:r>
            <a:r>
              <a:rPr kumimoji="0" sz="3800" b="1" i="0" u="none" strike="noStrike" kern="0" cap="none" spc="-2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ar</a:t>
            </a:r>
            <a:r>
              <a:rPr kumimoji="0" sz="38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 </a:t>
            </a:r>
            <a:r>
              <a:rPr kumimoji="0" sz="3800" b="1" i="0" u="none" strike="noStrike" kern="0" cap="none" spc="-3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R</a:t>
            </a:r>
            <a:r>
              <a:rPr kumimoji="0" sz="38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i</a:t>
            </a:r>
            <a:r>
              <a:rPr kumimoji="0" sz="3800" b="1" i="0" u="none" strike="noStrike" kern="0" cap="none" spc="-2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s</a:t>
            </a:r>
            <a:r>
              <a:rPr kumimoji="0" sz="38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k in Adul</a:t>
            </a:r>
            <a:r>
              <a:rPr kumimoji="0" sz="3800" b="1" i="0" u="none" strike="noStrike" kern="0" cap="none" spc="-5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t</a:t>
            </a:r>
            <a:r>
              <a:rPr kumimoji="0" sz="3800" b="1" i="0" u="none" strike="noStrike" kern="0" cap="none" spc="-2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Garamond"/>
                <a:cs typeface="Garamond"/>
              </a:rPr>
              <a:t>s</a:t>
            </a:r>
            <a:endParaRPr kumimoji="0" sz="3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/>
              <a:cs typeface="Garamon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09800" y="2819400"/>
            <a:ext cx="7818120" cy="21929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End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orsed by the</a:t>
            </a:r>
            <a:r>
              <a:rPr kumimoji="0" sz="2000" b="0" i="0" u="none" strike="noStrike" kern="0" cap="none" spc="-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A</a:t>
            </a:r>
            <a:r>
              <a:rPr kumimoji="0" sz="20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m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e</a:t>
            </a:r>
            <a:r>
              <a:rPr kumimoji="0" sz="20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r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i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can</a:t>
            </a:r>
            <a:r>
              <a:rPr kumimoji="0" sz="2000" b="0" i="0" u="none" strike="noStrike" kern="0" cap="none" spc="-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sz="20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Asso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c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iation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of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 Ca</a:t>
            </a:r>
            <a:r>
              <a:rPr kumimoji="0" sz="20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r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d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i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ova</a:t>
            </a:r>
            <a:r>
              <a:rPr kumimoji="0" sz="20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s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c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u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l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a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r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 and Pu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l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mona</a:t>
            </a:r>
            <a:r>
              <a:rPr kumimoji="0" sz="20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ry </a:t>
            </a:r>
            <a:r>
              <a:rPr kumimoji="0" sz="20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R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ehabi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l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itati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o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n,</a:t>
            </a:r>
            <a:r>
              <a:rPr kumimoji="0" sz="2000" b="0" i="0" u="none" strike="noStrike" kern="0" cap="none" spc="-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sz="20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A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me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r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ican </a:t>
            </a:r>
            <a:r>
              <a:rPr kumimoji="0" sz="2000" b="0" i="0" u="none" strike="noStrike" kern="0" cap="none" spc="-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P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ha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r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maci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s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t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s</a:t>
            </a:r>
            <a:r>
              <a:rPr kumimoji="0" sz="2000" b="0" i="0" u="none" strike="noStrike" kern="0" cap="none" spc="-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Asso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ciati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o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n,</a:t>
            </a:r>
            <a:r>
              <a:rPr kumimoji="0" sz="2000" b="0" i="0" u="none" strike="noStrike" kern="0" cap="none" spc="-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sz="20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A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me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r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ican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So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ciety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for </a:t>
            </a:r>
            <a:r>
              <a:rPr kumimoji="0" sz="2000" b="0" i="0" u="none" strike="noStrike" kern="0" cap="none" spc="-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P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r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e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v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enti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v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e Ca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r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di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olog</a:t>
            </a:r>
            <a:r>
              <a:rPr kumimoji="0" sz="2000" b="0" i="0" u="none" strike="noStrike" kern="0" cap="none" spc="-2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y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,</a:t>
            </a:r>
            <a:r>
              <a:rPr kumimoji="0" sz="2000" b="0" i="0" u="none" strike="noStrike" kern="0" cap="none" spc="-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Asso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ciati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o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n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of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Bl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ack Ca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r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di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olo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gi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s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t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s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, </a:t>
            </a:r>
            <a:r>
              <a:rPr kumimoji="0" sz="2000" b="0" i="0" u="none" strike="noStrike" kern="0" cap="none" spc="-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P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r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e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v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enti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v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e Cardi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o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vascular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Nurse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s</a:t>
            </a:r>
            <a:r>
              <a:rPr kumimoji="0" sz="2000" b="0" i="0" u="none" strike="noStrike" kern="0" cap="none" spc="-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Ass</a:t>
            </a:r>
            <a:r>
              <a:rPr kumimoji="0" sz="20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o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ciati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on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, 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an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d </a:t>
            </a:r>
            <a:r>
              <a:rPr kumimoji="0" sz="2000" b="0" i="0" u="none" strike="noStrike" kern="0" cap="none" spc="-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W</a:t>
            </a:r>
            <a:r>
              <a:rPr kumimoji="0" sz="20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o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menHeart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: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T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h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e 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Nationa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l </a:t>
            </a:r>
            <a:r>
              <a:rPr kumimoji="0" sz="20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Co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aliti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on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for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sz="2000" b="0" i="0" u="none" strike="noStrike" kern="0" cap="none" spc="-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W</a:t>
            </a:r>
            <a:r>
              <a:rPr kumimoji="0" sz="20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om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en with Hea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r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t Di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s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ea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se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cs typeface="Trebuchet M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2700" marR="1051560" lvl="0" indent="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©</a:t>
            </a:r>
            <a:r>
              <a:rPr kumimoji="0" sz="2000" b="0" i="0" u="none" strike="noStrike" kern="0" cap="none" spc="-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sz="20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A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me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r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ican C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oll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ege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of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 Ca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r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di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olo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gy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Fo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undati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o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n and</a:t>
            </a:r>
            <a:r>
              <a:rPr kumimoji="0" sz="2000" b="0" i="0" u="none" strike="noStrike" kern="0" cap="none" spc="-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sz="20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A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me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r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ican Hea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r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t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Associa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t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io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n, In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c.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947022"/>
            <a:ext cx="1026671" cy="87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07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9800" y="198619"/>
            <a:ext cx="9020968" cy="709908"/>
          </a:xfrm>
          <a:prstGeom prst="rect">
            <a:avLst/>
          </a:prstGeom>
        </p:spPr>
        <p:txBody>
          <a:bodyPr vert="horz" wrap="square" lIns="0" tIns="93442" rIns="0" bIns="0" rtlCol="0">
            <a:spAutoFit/>
          </a:bodyPr>
          <a:lstStyle/>
          <a:p>
            <a:pPr marL="2519045"/>
            <a:r>
              <a:rPr sz="4000" b="1" spc="-5" dirty="0">
                <a:solidFill>
                  <a:srgbClr val="2D2D8A"/>
                </a:solidFill>
                <a:latin typeface="Garamond"/>
                <a:cs typeface="Garamond"/>
              </a:rPr>
              <a:t>C</a:t>
            </a:r>
            <a:r>
              <a:rPr sz="4000" b="1" dirty="0">
                <a:solidFill>
                  <a:srgbClr val="2D2D8A"/>
                </a:solidFill>
                <a:latin typeface="Garamond"/>
                <a:cs typeface="Garamond"/>
              </a:rPr>
              <a:t>i</a:t>
            </a:r>
            <a:r>
              <a:rPr sz="4000" b="1" spc="-15" dirty="0">
                <a:solidFill>
                  <a:srgbClr val="2D2D8A"/>
                </a:solidFill>
                <a:latin typeface="Garamond"/>
                <a:cs typeface="Garamond"/>
              </a:rPr>
              <a:t>tat</a:t>
            </a:r>
            <a:r>
              <a:rPr sz="4000" b="1" dirty="0">
                <a:solidFill>
                  <a:srgbClr val="2D2D8A"/>
                </a:solidFill>
                <a:latin typeface="Garamond"/>
                <a:cs typeface="Garamond"/>
              </a:rPr>
              <a:t>ion</a:t>
            </a:r>
            <a:endParaRPr sz="4000" dirty="0">
              <a:latin typeface="Garamond"/>
              <a:cs typeface="Garamon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14501" y="1002435"/>
            <a:ext cx="8772525" cy="35779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his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slide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se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is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adap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ed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rom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2013</a:t>
            </a:r>
            <a:r>
              <a:rPr kumimoji="0" sz="2600" b="0" i="0" u="none" strike="noStrike" kern="0" cap="none" spc="-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ACC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/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AH</a:t>
            </a:r>
            <a:r>
              <a:rPr kumimoji="0" sz="2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2600" b="0" i="0" u="none" strike="noStrike" kern="0" cap="none" spc="-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G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uideline on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</a:t>
            </a:r>
            <a:r>
              <a:rPr kumimoji="0" sz="2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rea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men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Blood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Chole</a:t>
            </a:r>
            <a:r>
              <a:rPr kumimoji="0" sz="2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erol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Reduce </a:t>
            </a:r>
            <a:r>
              <a:rPr kumimoji="0" sz="2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herosclero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ic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Cardiovascular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Risk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2600" b="0" i="0" u="none" strike="noStrike" kern="0" cap="none" spc="-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Adul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</a:t>
            </a:r>
            <a:r>
              <a:rPr kumimoji="0" sz="26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  <a:r>
              <a:rPr kumimoji="0" sz="2600" b="0" i="1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E-Published on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November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12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,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2013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,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available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t:</a:t>
            </a:r>
            <a:endParaRPr kumimoji="0" sz="2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5080" lvl="0" indent="0" defTabSz="914400" eaLnBrk="1" fontAlgn="auto" latinLnBrk="0" hangingPunct="1">
              <a:lnSpc>
                <a:spcPts val="31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heavy" strike="noStrike" kern="0" cap="none" spc="0" normalizeH="0" baseline="0" noProof="0" dirty="0">
                <a:ln>
                  <a:noFill/>
                </a:ln>
                <a:solidFill>
                  <a:srgbClr val="2640FE"/>
                </a:solidFill>
                <a:effectLst/>
                <a:uLnTx/>
                <a:uFillTx/>
                <a:latin typeface="Arial"/>
                <a:cs typeface="Arial"/>
              </a:rPr>
              <a:t>h</a:t>
            </a:r>
            <a:r>
              <a:rPr kumimoji="0" sz="2600" b="0" i="0" u="heavy" strike="noStrike" kern="0" cap="none" spc="-10" normalizeH="0" baseline="0" noProof="0" dirty="0">
                <a:ln>
                  <a:noFill/>
                </a:ln>
                <a:solidFill>
                  <a:srgbClr val="2640FE"/>
                </a:solidFill>
                <a:effectLst/>
                <a:uLnTx/>
                <a:uFillTx/>
                <a:latin typeface="Arial"/>
                <a:cs typeface="Arial"/>
              </a:rPr>
              <a:t>ttp://content.onlineja</a:t>
            </a:r>
            <a:r>
              <a:rPr kumimoji="0" sz="2600" b="0" i="0" u="heavy" strike="noStrike" kern="0" cap="none" spc="-15" normalizeH="0" baseline="0" noProof="0" dirty="0">
                <a:ln>
                  <a:noFill/>
                </a:ln>
                <a:solidFill>
                  <a:srgbClr val="2640FE"/>
                </a:solidFill>
                <a:effectLst/>
                <a:uLnTx/>
                <a:uFillTx/>
                <a:latin typeface="Arial"/>
                <a:cs typeface="Arial"/>
              </a:rPr>
              <a:t>cc.org</a:t>
            </a:r>
            <a:r>
              <a:rPr kumimoji="0" sz="2600" b="0" i="0" u="heavy" strike="noStrike" kern="0" cap="none" spc="-10" normalizeH="0" baseline="0" noProof="0" dirty="0">
                <a:ln>
                  <a:noFill/>
                </a:ln>
                <a:solidFill>
                  <a:srgbClr val="2640FE"/>
                </a:solidFill>
                <a:effectLst/>
                <a:uLnTx/>
                <a:uFillTx/>
                <a:latin typeface="Arial"/>
                <a:cs typeface="Arial"/>
              </a:rPr>
              <a:t>/article.aspx?doi=10.1016/j.ja</a:t>
            </a:r>
            <a:r>
              <a:rPr kumimoji="0" sz="2600" b="0" i="0" u="heavy" strike="noStrike" kern="0" cap="none" spc="-15" normalizeH="0" baseline="0" noProof="0" dirty="0">
                <a:ln>
                  <a:noFill/>
                </a:ln>
                <a:solidFill>
                  <a:srgbClr val="2640FE"/>
                </a:solidFill>
                <a:effectLst/>
                <a:uLnTx/>
                <a:uFillTx/>
                <a:latin typeface="Arial"/>
                <a:cs typeface="Arial"/>
              </a:rPr>
              <a:t>cc.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rgbClr val="2640F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heavy" strike="noStrike" kern="0" cap="none" spc="-10" normalizeH="0" baseline="0" noProof="0" dirty="0">
                <a:ln>
                  <a:noFill/>
                </a:ln>
                <a:solidFill>
                  <a:srgbClr val="2640FE"/>
                </a:solidFill>
                <a:effectLst/>
                <a:uLnTx/>
                <a:uFillTx/>
                <a:latin typeface="Arial"/>
                <a:cs typeface="Arial"/>
              </a:rPr>
              <a:t>2013</a:t>
            </a:r>
            <a:r>
              <a:rPr kumimoji="0" sz="2600" b="0" i="0" u="heavy" strike="noStrike" kern="0" cap="none" spc="-5" normalizeH="0" baseline="0" noProof="0" dirty="0">
                <a:ln>
                  <a:noFill/>
                </a:ln>
                <a:solidFill>
                  <a:srgbClr val="2640FE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  <a:r>
              <a:rPr kumimoji="0" sz="2600" b="0" i="0" u="heavy" strike="noStrike" kern="0" cap="none" spc="-195" normalizeH="0" baseline="0" noProof="0" dirty="0">
                <a:ln>
                  <a:noFill/>
                </a:ln>
                <a:solidFill>
                  <a:srgbClr val="2640FE"/>
                </a:solidFill>
                <a:effectLst/>
                <a:uLnTx/>
                <a:uFillTx/>
                <a:latin typeface="Arial"/>
                <a:cs typeface="Arial"/>
              </a:rPr>
              <a:t>1</a:t>
            </a:r>
            <a:r>
              <a:rPr kumimoji="0" sz="2600" b="0" i="0" u="heavy" strike="noStrike" kern="0" cap="none" spc="-5" normalizeH="0" baseline="0" noProof="0" dirty="0">
                <a:ln>
                  <a:noFill/>
                </a:ln>
                <a:solidFill>
                  <a:srgbClr val="2640FE"/>
                </a:solidFill>
                <a:effectLst/>
                <a:uLnTx/>
                <a:uFillTx/>
                <a:latin typeface="Arial"/>
                <a:cs typeface="Arial"/>
              </a:rPr>
              <a:t>1.00</a:t>
            </a:r>
            <a:r>
              <a:rPr kumimoji="0" sz="2600" b="0" i="0" u="heavy" strike="noStrike" kern="0" cap="none" spc="0" normalizeH="0" baseline="0" noProof="0" dirty="0">
                <a:ln>
                  <a:noFill/>
                </a:ln>
                <a:solidFill>
                  <a:srgbClr val="2640FE"/>
                </a:solidFill>
                <a:effectLst/>
                <a:uLnTx/>
                <a:uFillTx/>
                <a:latin typeface="Arial"/>
                <a:cs typeface="Arial"/>
              </a:rPr>
              <a:t>2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rgbClr val="2640F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endParaRPr kumimoji="0" sz="2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1213485" lvl="0" indent="0" defTabSz="914400" eaLnBrk="1" fontAlgn="auto" latinLnBrk="0" hangingPunct="1">
              <a:lnSpc>
                <a:spcPts val="31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heavy" strike="noStrike" kern="0" cap="none" spc="0" normalizeH="0" baseline="0" noProof="0" dirty="0">
                <a:ln>
                  <a:noFill/>
                </a:ln>
                <a:solidFill>
                  <a:srgbClr val="2640FE"/>
                </a:solidFill>
                <a:effectLst/>
                <a:uLnTx/>
                <a:uFillTx/>
                <a:latin typeface="Arial"/>
                <a:cs typeface="Arial"/>
                <a:hlinkClick r:id="rId3"/>
              </a:rPr>
              <a:t>h</a:t>
            </a:r>
            <a:r>
              <a:rPr kumimoji="0" sz="2600" b="0" i="0" u="heavy" strike="noStrike" kern="0" cap="none" spc="-10" normalizeH="0" baseline="0" noProof="0" dirty="0">
                <a:ln>
                  <a:noFill/>
                </a:ln>
                <a:solidFill>
                  <a:srgbClr val="2640FE"/>
                </a:solidFill>
                <a:effectLst/>
                <a:uLnTx/>
                <a:uFillTx/>
                <a:latin typeface="Arial"/>
                <a:cs typeface="Arial"/>
                <a:hlinkClick r:id="rId3"/>
              </a:rPr>
              <a:t>ttp://circ.ahajournal</a:t>
            </a:r>
            <a:r>
              <a:rPr kumimoji="0" sz="2600" b="0" i="0" u="heavy" strike="noStrike" kern="0" cap="none" spc="-15" normalizeH="0" baseline="0" noProof="0" dirty="0">
                <a:ln>
                  <a:noFill/>
                </a:ln>
                <a:solidFill>
                  <a:srgbClr val="2640FE"/>
                </a:solidFill>
                <a:effectLst/>
                <a:uLnTx/>
                <a:uFillTx/>
                <a:latin typeface="Arial"/>
                <a:cs typeface="Arial"/>
                <a:hlinkClick r:id="rId3"/>
              </a:rPr>
              <a:t>s.org</a:t>
            </a:r>
            <a:r>
              <a:rPr kumimoji="0" sz="2600" b="0" i="0" u="heavy" strike="noStrike" kern="0" cap="none" spc="-10" normalizeH="0" baseline="0" noProof="0" dirty="0">
                <a:ln>
                  <a:noFill/>
                </a:ln>
                <a:solidFill>
                  <a:srgbClr val="2640FE"/>
                </a:solidFill>
                <a:effectLst/>
                <a:uLnTx/>
                <a:uFillTx/>
                <a:latin typeface="Arial"/>
                <a:cs typeface="Arial"/>
                <a:hlinkClick r:id="rId3"/>
              </a:rPr>
              <a:t>/lookup/doi/10.</a:t>
            </a:r>
            <a:r>
              <a:rPr kumimoji="0" sz="2600" b="0" i="0" u="heavy" strike="noStrike" kern="0" cap="none" spc="-195" normalizeH="0" baseline="0" noProof="0" dirty="0">
                <a:ln>
                  <a:noFill/>
                </a:ln>
                <a:solidFill>
                  <a:srgbClr val="2640FE"/>
                </a:solidFill>
                <a:effectLst/>
                <a:uLnTx/>
                <a:uFillTx/>
                <a:latin typeface="Arial"/>
                <a:cs typeface="Arial"/>
                <a:hlinkClick r:id="rId3"/>
              </a:rPr>
              <a:t>1</a:t>
            </a:r>
            <a:r>
              <a:rPr kumimoji="0" sz="2600" b="0" i="0" u="heavy" strike="noStrike" kern="0" cap="none" spc="0" normalizeH="0" baseline="0" noProof="0" dirty="0">
                <a:ln>
                  <a:noFill/>
                </a:ln>
                <a:solidFill>
                  <a:srgbClr val="2640FE"/>
                </a:solidFill>
                <a:effectLst/>
                <a:uLnTx/>
                <a:uFillTx/>
                <a:latin typeface="Arial"/>
                <a:cs typeface="Arial"/>
                <a:hlinkClick r:id="rId3"/>
              </a:rPr>
              <a:t>161</a:t>
            </a:r>
            <a:r>
              <a:rPr kumimoji="0" sz="2600" b="0" i="0" u="heavy" strike="noStrike" kern="0" cap="none" spc="-10" normalizeH="0" baseline="0" noProof="0" dirty="0">
                <a:ln>
                  <a:noFill/>
                </a:ln>
                <a:solidFill>
                  <a:srgbClr val="2640FE"/>
                </a:solidFill>
                <a:effectLst/>
                <a:uLnTx/>
                <a:uFillTx/>
                <a:latin typeface="Arial"/>
                <a:cs typeface="Arial"/>
                <a:hlinkClick r:id="rId3"/>
              </a:rPr>
              <a:t>/</a:t>
            </a:r>
            <a:r>
              <a:rPr kumimoji="0" sz="2600" b="0" i="0" u="heavy" strike="noStrike" kern="0" cap="none" spc="0" normalizeH="0" baseline="0" noProof="0" dirty="0">
                <a:ln>
                  <a:noFill/>
                </a:ln>
                <a:solidFill>
                  <a:srgbClr val="2640FE"/>
                </a:solidFill>
                <a:effectLst/>
                <a:uLnTx/>
                <a:uFillTx/>
                <a:latin typeface="Arial"/>
                <a:cs typeface="Arial"/>
                <a:hlinkClick r:id="rId3"/>
              </a:rPr>
              <a:t>01</a:t>
            </a:r>
            <a:r>
              <a:rPr kumimoji="0" sz="2600" b="0" i="0" u="heavy" strike="noStrike" kern="0" cap="none" spc="-10" normalizeH="0" baseline="0" noProof="0" dirty="0">
                <a:ln>
                  <a:noFill/>
                </a:ln>
                <a:solidFill>
                  <a:srgbClr val="2640FE"/>
                </a:solidFill>
                <a:effectLst/>
                <a:uLnTx/>
                <a:uFillTx/>
                <a:latin typeface="Arial"/>
                <a:cs typeface="Arial"/>
                <a:hlinkClick r:id="rId3"/>
              </a:rPr>
              <a:t>.</a:t>
            </a:r>
            <a:r>
              <a:rPr kumimoji="0" sz="2600" b="0" i="0" u="heavy" strike="noStrike" kern="0" cap="none" spc="0" normalizeH="0" baseline="0" noProof="0" dirty="0">
                <a:ln>
                  <a:noFill/>
                </a:ln>
                <a:solidFill>
                  <a:srgbClr val="2640FE"/>
                </a:solidFill>
                <a:effectLst/>
                <a:uLnTx/>
                <a:uFillTx/>
                <a:latin typeface="Arial"/>
                <a:cs typeface="Arial"/>
                <a:hlinkClick r:id="rId3"/>
              </a:rPr>
              <a:t>ci</a:t>
            </a:r>
            <a:r>
              <a:rPr kumimoji="0" sz="2600" b="0" i="0" u="heavy" strike="noStrike" kern="0" cap="none" spc="-145" normalizeH="0" baseline="0" noProof="0" dirty="0">
                <a:ln>
                  <a:noFill/>
                </a:ln>
                <a:solidFill>
                  <a:srgbClr val="2640FE"/>
                </a:solidFill>
                <a:effectLst/>
                <a:uLnTx/>
                <a:uFillTx/>
                <a:latin typeface="Arial"/>
                <a:cs typeface="Arial"/>
                <a:hlinkClick r:id="rId3"/>
              </a:rPr>
              <a:t>r</a:t>
            </a:r>
            <a:r>
              <a:rPr kumimoji="0" sz="2600" b="0" i="0" u="heavy" strike="noStrike" kern="0" cap="none" spc="-10" normalizeH="0" baseline="0" noProof="0" dirty="0">
                <a:ln>
                  <a:noFill/>
                </a:ln>
                <a:solidFill>
                  <a:srgbClr val="2640FE"/>
                </a:solidFill>
                <a:effectLst/>
                <a:uLnTx/>
                <a:uFillTx/>
                <a:latin typeface="Arial"/>
                <a:cs typeface="Arial"/>
                <a:hlinkClick r:id="rId3"/>
              </a:rPr>
              <a:t>.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rgbClr val="2640F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heavy" strike="noStrike" kern="0" cap="none" spc="0" normalizeH="0" baseline="0" noProof="0" dirty="0">
                <a:ln>
                  <a:noFill/>
                </a:ln>
                <a:solidFill>
                  <a:srgbClr val="2640FE"/>
                </a:solidFill>
                <a:effectLst/>
                <a:uLnTx/>
                <a:uFillTx/>
                <a:latin typeface="Arial"/>
                <a:cs typeface="Arial"/>
              </a:rPr>
              <a:t>0000437738.63853.7a</a:t>
            </a:r>
            <a:endParaRPr kumimoji="0" sz="2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01801" y="5029200"/>
            <a:ext cx="8469630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2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ull</a:t>
            </a:r>
            <a:r>
              <a:rPr kumimoji="0" sz="2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-t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r>
              <a:rPr kumimoji="0" sz="2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xt</a:t>
            </a:r>
            <a:r>
              <a:rPr kumimoji="0" sz="2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guidelines</a:t>
            </a:r>
            <a:r>
              <a:rPr kumimoji="0" sz="2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are</a:t>
            </a:r>
            <a:r>
              <a:rPr kumimoji="0" sz="2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also</a:t>
            </a:r>
            <a:r>
              <a:rPr kumimoji="0" sz="2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available</a:t>
            </a:r>
            <a:r>
              <a:rPr kumimoji="0" sz="2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on</a:t>
            </a:r>
            <a:r>
              <a:rPr kumimoji="0" sz="2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</a:t>
            </a:r>
            <a:r>
              <a:rPr kumimoji="0" sz="2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ollowing</a:t>
            </a:r>
            <a:r>
              <a:rPr kumimoji="0" sz="2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2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eb</a:t>
            </a:r>
            <a:r>
              <a:rPr kumimoji="0" sz="2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si</a:t>
            </a:r>
            <a:r>
              <a:rPr kumimoji="0" sz="2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r>
              <a:rPr kumimoji="0" sz="2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s: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ACC</a:t>
            </a:r>
            <a:r>
              <a:rPr kumimoji="0" sz="2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</a:t>
            </a:r>
            <a:r>
              <a:rPr kumimoji="0" sz="2200" b="0" i="0" u="heavy" strike="noStrike" kern="0" cap="none" spc="0" normalizeH="0" baseline="0" noProof="0" dirty="0">
                <a:ln>
                  <a:noFill/>
                </a:ln>
                <a:solidFill>
                  <a:srgbClr val="2640FE"/>
                </a:solidFill>
                <a:effectLst/>
                <a:uLnTx/>
                <a:uFillTx/>
                <a:latin typeface="Arial"/>
                <a:cs typeface="Arial"/>
              </a:rPr>
              <a:t>ww</a:t>
            </a:r>
            <a:r>
              <a:rPr kumimoji="0" sz="2200" b="0" i="0" u="heavy" strike="noStrike" kern="0" cap="none" spc="-125" normalizeH="0" baseline="0" noProof="0" dirty="0">
                <a:ln>
                  <a:noFill/>
                </a:ln>
                <a:solidFill>
                  <a:srgbClr val="2640FE"/>
                </a:solidFill>
                <a:effectLst/>
                <a:uLnTx/>
                <a:uFillTx/>
                <a:latin typeface="Arial"/>
                <a:cs typeface="Arial"/>
              </a:rPr>
              <a:t>w</a:t>
            </a:r>
            <a:r>
              <a:rPr kumimoji="0" sz="2200" b="0" i="0" u="heavy" strike="noStrike" kern="0" cap="none" spc="-10" normalizeH="0" baseline="0" noProof="0" dirty="0">
                <a:ln>
                  <a:noFill/>
                </a:ln>
                <a:solidFill>
                  <a:srgbClr val="2640FE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  <a:r>
              <a:rPr kumimoji="0" sz="2200" b="0" i="0" u="heavy" strike="noStrike" kern="0" cap="none" spc="0" normalizeH="0" baseline="0" noProof="0" dirty="0">
                <a:ln>
                  <a:noFill/>
                </a:ln>
                <a:solidFill>
                  <a:srgbClr val="2640FE"/>
                </a:solidFill>
                <a:effectLst/>
                <a:uLnTx/>
                <a:uFillTx/>
                <a:latin typeface="Arial"/>
                <a:cs typeface="Arial"/>
              </a:rPr>
              <a:t>cardiosource</a:t>
            </a:r>
            <a:r>
              <a:rPr kumimoji="0" sz="2200" b="0" i="0" u="heavy" strike="noStrike" kern="0" cap="none" spc="-10" normalizeH="0" baseline="0" noProof="0" dirty="0">
                <a:ln>
                  <a:noFill/>
                </a:ln>
                <a:solidFill>
                  <a:srgbClr val="2640FE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  <a:r>
              <a:rPr kumimoji="0" sz="2200" b="0" i="0" u="heavy" strike="noStrike" kern="0" cap="none" spc="0" normalizeH="0" baseline="0" noProof="0" dirty="0">
                <a:ln>
                  <a:noFill/>
                </a:ln>
                <a:solidFill>
                  <a:srgbClr val="2640FE"/>
                </a:solidFill>
                <a:effectLst/>
                <a:uLnTx/>
                <a:uFillTx/>
                <a:latin typeface="Arial"/>
                <a:cs typeface="Arial"/>
              </a:rPr>
              <a:t>or</a:t>
            </a:r>
            <a:r>
              <a:rPr kumimoji="0" sz="2200" b="0" i="0" u="heavy" strike="noStrike" kern="0" cap="none" spc="-5" normalizeH="0" baseline="0" noProof="0" dirty="0">
                <a:ln>
                  <a:noFill/>
                </a:ln>
                <a:solidFill>
                  <a:srgbClr val="2640FE"/>
                </a:solidFill>
                <a:effectLst/>
                <a:uLnTx/>
                <a:uFillTx/>
                <a:latin typeface="Arial"/>
                <a:cs typeface="Arial"/>
              </a:rPr>
              <a:t>g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)</a:t>
            </a:r>
            <a:r>
              <a:rPr kumimoji="0" sz="2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2200" b="0" i="0" u="none" strike="noStrike" kern="0" cap="none" spc="-1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AH</a:t>
            </a:r>
            <a:r>
              <a:rPr kumimoji="0" sz="22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2200" b="0" i="0" u="none" strike="noStrike" kern="0" cap="none" spc="-1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</a:t>
            </a:r>
            <a:r>
              <a:rPr kumimoji="0" sz="2200" b="0" i="0" u="heavy" strike="noStrike" kern="0" cap="none" spc="0" normalizeH="0" baseline="0" noProof="0" dirty="0">
                <a:ln>
                  <a:noFill/>
                </a:ln>
                <a:solidFill>
                  <a:srgbClr val="2640FE"/>
                </a:solidFill>
                <a:effectLst/>
                <a:uLnTx/>
                <a:uFillTx/>
                <a:latin typeface="Arial"/>
                <a:cs typeface="Arial"/>
              </a:rPr>
              <a:t>m</a:t>
            </a:r>
            <a:r>
              <a:rPr kumimoji="0" sz="2200" b="0" i="0" u="heavy" strike="noStrike" kern="0" cap="none" spc="-165" normalizeH="0" baseline="0" noProof="0" dirty="0">
                <a:ln>
                  <a:noFill/>
                </a:ln>
                <a:solidFill>
                  <a:srgbClr val="2640FE"/>
                </a:solidFill>
                <a:effectLst/>
                <a:uLnTx/>
                <a:uFillTx/>
                <a:latin typeface="Arial"/>
                <a:cs typeface="Arial"/>
              </a:rPr>
              <a:t>y</a:t>
            </a:r>
            <a:r>
              <a:rPr kumimoji="0" sz="2200" b="0" i="0" u="heavy" strike="noStrike" kern="0" cap="none" spc="-10" normalizeH="0" baseline="0" noProof="0" dirty="0">
                <a:ln>
                  <a:noFill/>
                </a:ln>
                <a:solidFill>
                  <a:srgbClr val="2640FE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  <a:r>
              <a:rPr kumimoji="0" sz="2200" b="0" i="0" u="heavy" strike="noStrike" kern="0" cap="none" spc="0" normalizeH="0" baseline="0" noProof="0" dirty="0">
                <a:ln>
                  <a:noFill/>
                </a:ln>
                <a:solidFill>
                  <a:srgbClr val="2640FE"/>
                </a:solidFill>
                <a:effectLst/>
                <a:uLnTx/>
                <a:uFillTx/>
                <a:latin typeface="Arial"/>
                <a:cs typeface="Arial"/>
              </a:rPr>
              <a:t>americanhea</a:t>
            </a:r>
            <a:r>
              <a:rPr kumimoji="0" sz="2200" b="0" i="0" u="heavy" strike="noStrike" kern="0" cap="none" spc="-10" normalizeH="0" baseline="0" noProof="0" dirty="0">
                <a:ln>
                  <a:noFill/>
                </a:ln>
                <a:solidFill>
                  <a:srgbClr val="2640FE"/>
                </a:solidFill>
                <a:effectLst/>
                <a:uLnTx/>
                <a:uFillTx/>
                <a:latin typeface="Arial"/>
                <a:cs typeface="Arial"/>
              </a:rPr>
              <a:t>rt.</a:t>
            </a:r>
            <a:r>
              <a:rPr kumimoji="0" sz="2200" b="0" i="0" u="heavy" strike="noStrike" kern="0" cap="none" spc="0" normalizeH="0" baseline="0" noProof="0" dirty="0">
                <a:ln>
                  <a:noFill/>
                </a:ln>
                <a:solidFill>
                  <a:srgbClr val="2640FE"/>
                </a:solidFill>
                <a:effectLst/>
                <a:uLnTx/>
                <a:uFillTx/>
                <a:latin typeface="Arial"/>
                <a:cs typeface="Arial"/>
              </a:rPr>
              <a:t>or</a:t>
            </a:r>
            <a:r>
              <a:rPr kumimoji="0" sz="2200" b="0" i="0" u="heavy" strike="noStrike" kern="0" cap="none" spc="-5" normalizeH="0" baseline="0" noProof="0" dirty="0">
                <a:ln>
                  <a:noFill/>
                </a:ln>
                <a:solidFill>
                  <a:srgbClr val="2640FE"/>
                </a:solidFill>
                <a:effectLst/>
                <a:uLnTx/>
                <a:uFillTx/>
                <a:latin typeface="Arial"/>
                <a:cs typeface="Arial"/>
              </a:rPr>
              <a:t>g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947022"/>
            <a:ext cx="1026671" cy="87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61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1" y="2032000"/>
            <a:ext cx="4029075" cy="2240280"/>
          </a:xfrm>
          <a:custGeom>
            <a:avLst/>
            <a:gdLst/>
            <a:ahLst/>
            <a:cxnLst/>
            <a:rect l="l" t="t" r="r" b="b"/>
            <a:pathLst>
              <a:path w="4029075" h="2240279">
                <a:moveTo>
                  <a:pt x="0" y="0"/>
                </a:moveTo>
                <a:lnTo>
                  <a:pt x="4029075" y="0"/>
                </a:lnTo>
                <a:lnTo>
                  <a:pt x="4029075" y="2239962"/>
                </a:lnTo>
                <a:lnTo>
                  <a:pt x="0" y="223996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934076" y="2032000"/>
            <a:ext cx="4581525" cy="2240280"/>
          </a:xfrm>
          <a:custGeom>
            <a:avLst/>
            <a:gdLst/>
            <a:ahLst/>
            <a:cxnLst/>
            <a:rect l="l" t="t" r="r" b="b"/>
            <a:pathLst>
              <a:path w="4581525" h="2240279">
                <a:moveTo>
                  <a:pt x="0" y="0"/>
                </a:moveTo>
                <a:lnTo>
                  <a:pt x="4581525" y="0"/>
                </a:lnTo>
                <a:lnTo>
                  <a:pt x="4581525" y="2239962"/>
                </a:lnTo>
                <a:lnTo>
                  <a:pt x="0" y="223996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34075" y="2025650"/>
            <a:ext cx="0" cy="2265680"/>
          </a:xfrm>
          <a:custGeom>
            <a:avLst/>
            <a:gdLst/>
            <a:ahLst/>
            <a:cxnLst/>
            <a:rect l="l" t="t" r="r" b="b"/>
            <a:pathLst>
              <a:path h="2265679">
                <a:moveTo>
                  <a:pt x="0" y="0"/>
                </a:moveTo>
                <a:lnTo>
                  <a:pt x="0" y="226536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05000" y="2025650"/>
            <a:ext cx="0" cy="2265680"/>
          </a:xfrm>
          <a:custGeom>
            <a:avLst/>
            <a:gdLst/>
            <a:ahLst/>
            <a:cxnLst/>
            <a:rect l="l" t="t" r="r" b="b"/>
            <a:pathLst>
              <a:path h="2265679">
                <a:moveTo>
                  <a:pt x="0" y="0"/>
                </a:moveTo>
                <a:lnTo>
                  <a:pt x="0" y="226536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515600" y="2025650"/>
            <a:ext cx="0" cy="2265680"/>
          </a:xfrm>
          <a:custGeom>
            <a:avLst/>
            <a:gdLst/>
            <a:ahLst/>
            <a:cxnLst/>
            <a:rect l="l" t="t" r="r" b="b"/>
            <a:pathLst>
              <a:path h="2265679">
                <a:moveTo>
                  <a:pt x="0" y="0"/>
                </a:moveTo>
                <a:lnTo>
                  <a:pt x="0" y="226536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98650" y="2032000"/>
            <a:ext cx="8623300" cy="0"/>
          </a:xfrm>
          <a:custGeom>
            <a:avLst/>
            <a:gdLst/>
            <a:ahLst/>
            <a:cxnLst/>
            <a:rect l="l" t="t" r="r" b="b"/>
            <a:pathLst>
              <a:path w="8623300">
                <a:moveTo>
                  <a:pt x="0" y="0"/>
                </a:moveTo>
                <a:lnTo>
                  <a:pt x="86233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898650" y="4271962"/>
            <a:ext cx="8623300" cy="0"/>
          </a:xfrm>
          <a:custGeom>
            <a:avLst/>
            <a:gdLst/>
            <a:ahLst/>
            <a:cxnLst/>
            <a:rect l="l" t="t" r="r" b="b"/>
            <a:pathLst>
              <a:path w="8623300">
                <a:moveTo>
                  <a:pt x="0" y="0"/>
                </a:moveTo>
                <a:lnTo>
                  <a:pt x="86233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71701" y="4278590"/>
            <a:ext cx="4765675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*</a:t>
            </a: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Ex-O</a:t>
            </a:r>
            <a:r>
              <a:rPr kumimoji="0" sz="1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1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icio</a:t>
            </a:r>
            <a:r>
              <a:rPr kumimoji="0" sz="1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Members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26416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Garamond"/>
                <a:cs typeface="Garamond"/>
              </a:rPr>
              <a:t>A</a:t>
            </a:r>
            <a:r>
              <a:rPr kumimoji="0" sz="2000" b="1" i="0" u="none" strike="noStrike" kern="0" cap="none" spc="-5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Garamond"/>
                <a:cs typeface="Garamond"/>
              </a:rPr>
              <a:t>c</a:t>
            </a: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Garamond"/>
                <a:cs typeface="Garamond"/>
              </a:rPr>
              <a:t>kn</a:t>
            </a:r>
            <a:r>
              <a:rPr kumimoji="0" sz="2000" b="1" i="0" u="none" strike="noStrike" kern="0" cap="none" spc="-2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Garamond"/>
                <a:cs typeface="Garamond"/>
              </a:rPr>
              <a:t>o</a:t>
            </a:r>
            <a:r>
              <a:rPr kumimoji="0" sz="2000" b="1" i="0" u="none" strike="noStrike" kern="0" cap="none" spc="-5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Garamond"/>
                <a:cs typeface="Garamond"/>
              </a:rPr>
              <a:t>wle</a:t>
            </a:r>
            <a:r>
              <a:rPr kumimoji="0" sz="2000" b="1" i="0" u="none" strike="noStrike" kern="0" cap="none" spc="-15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Garamond"/>
                <a:cs typeface="Garamond"/>
              </a:rPr>
              <a:t>d</a:t>
            </a:r>
            <a:r>
              <a:rPr kumimoji="0" sz="2000" b="1" i="0" u="none" strike="noStrike" kern="0" cap="none" spc="-2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Garamond"/>
                <a:cs typeface="Garamond"/>
              </a:rPr>
              <a:t>geme</a:t>
            </a:r>
            <a:r>
              <a:rPr kumimoji="0" sz="2000" b="1" i="0" u="none" strike="noStrike" kern="0" cap="none" spc="-15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Garamond"/>
                <a:cs typeface="Garamond"/>
              </a:rPr>
              <a:t>nt</a:t>
            </a:r>
            <a:r>
              <a:rPr kumimoji="0" sz="2000" b="1" i="0" u="none" strike="noStrike" kern="0" cap="none" spc="-1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Garamond"/>
                <a:cs typeface="Garamond"/>
              </a:rPr>
              <a:t>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/>
              <a:cs typeface="Garamon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87600" y="308791"/>
            <a:ext cx="729615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heavy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Garamond"/>
                <a:cs typeface="Garamond"/>
              </a:rPr>
              <a:t>A</a:t>
            </a:r>
            <a:r>
              <a:rPr kumimoji="0" sz="2400" b="1" i="0" u="heavy" strike="noStrike" kern="0" cap="none" spc="-5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Garamond"/>
                <a:cs typeface="Garamond"/>
              </a:rPr>
              <a:t>CC/</a:t>
            </a:r>
            <a:r>
              <a:rPr kumimoji="0" sz="2400" b="1" i="0" u="heavy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Garamond"/>
                <a:cs typeface="Garamond"/>
              </a:rPr>
              <a:t>A</a:t>
            </a:r>
            <a:r>
              <a:rPr kumimoji="0" sz="2400" b="1" i="0" u="heavy" strike="noStrike" kern="0" cap="none" spc="-3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Garamond"/>
                <a:cs typeface="Garamond"/>
              </a:rPr>
              <a:t>H</a:t>
            </a:r>
            <a:r>
              <a:rPr kumimoji="0" sz="2400" b="1" i="0" u="heavy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Garamond"/>
                <a:cs typeface="Garamond"/>
              </a:rPr>
              <a:t>A </a:t>
            </a:r>
            <a:r>
              <a:rPr kumimoji="0" sz="2400" b="1" i="0" u="heavy" strike="noStrike" kern="0" cap="none" spc="-5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Garamond"/>
                <a:cs typeface="Garamond"/>
              </a:rPr>
              <a:t>B</a:t>
            </a:r>
            <a:r>
              <a:rPr kumimoji="0" sz="2400" b="1" i="0" u="heavy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Garamond"/>
                <a:cs typeface="Garamond"/>
              </a:rPr>
              <a:t>lood</a:t>
            </a:r>
            <a:r>
              <a:rPr kumimoji="0" sz="2400" b="1" i="0" u="heavy" strike="noStrike" kern="0" cap="none" spc="-5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Garamond"/>
                <a:cs typeface="Garamond"/>
              </a:rPr>
              <a:t> Ch</a:t>
            </a:r>
            <a:r>
              <a:rPr kumimoji="0" sz="2400" b="1" i="0" u="heavy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Garamond"/>
                <a:cs typeface="Garamond"/>
              </a:rPr>
              <a:t>ol</a:t>
            </a:r>
            <a:r>
              <a:rPr kumimoji="0" sz="2400" b="1" i="0" u="heavy" strike="noStrike" kern="0" cap="none" spc="-2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Garamond"/>
                <a:cs typeface="Garamond"/>
              </a:rPr>
              <a:t>e</a:t>
            </a:r>
            <a:r>
              <a:rPr kumimoji="0" sz="2400" b="1" i="0" u="heavy" strike="noStrike" kern="0" cap="none" spc="-1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Garamond"/>
                <a:cs typeface="Garamond"/>
              </a:rPr>
              <a:t>st</a:t>
            </a:r>
            <a:r>
              <a:rPr kumimoji="0" sz="2400" b="1" i="0" u="heavy" strike="noStrike" kern="0" cap="none" spc="-2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Garamond"/>
                <a:cs typeface="Garamond"/>
              </a:rPr>
              <a:t>e</a:t>
            </a:r>
            <a:r>
              <a:rPr kumimoji="0" sz="2400" b="1" i="0" u="heavy" strike="noStrike" kern="0" cap="none" spc="5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Garamond"/>
                <a:cs typeface="Garamond"/>
              </a:rPr>
              <a:t>r</a:t>
            </a:r>
            <a:r>
              <a:rPr kumimoji="0" sz="2400" b="1" i="0" u="heavy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Garamond"/>
                <a:cs typeface="Garamond"/>
              </a:rPr>
              <a:t>ol G</a:t>
            </a:r>
            <a:r>
              <a:rPr kumimoji="0" sz="2400" b="1" i="0" u="heavy" strike="noStrike" kern="0" cap="none" spc="-5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Garamond"/>
                <a:cs typeface="Garamond"/>
              </a:rPr>
              <a:t>u</a:t>
            </a:r>
            <a:r>
              <a:rPr kumimoji="0" sz="2400" b="1" i="0" u="heavy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Garamond"/>
                <a:cs typeface="Garamond"/>
              </a:rPr>
              <a:t>i</a:t>
            </a:r>
            <a:r>
              <a:rPr kumimoji="0" sz="2400" b="1" i="0" u="heavy" strike="noStrike" kern="0" cap="none" spc="-5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Garamond"/>
                <a:cs typeface="Garamond"/>
              </a:rPr>
              <a:t>d</a:t>
            </a:r>
            <a:r>
              <a:rPr kumimoji="0" sz="2400" b="1" i="0" u="heavy" strike="noStrike" kern="0" cap="none" spc="-2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Garamond"/>
                <a:cs typeface="Garamond"/>
              </a:rPr>
              <a:t>e</a:t>
            </a:r>
            <a:r>
              <a:rPr kumimoji="0" sz="2400" b="1" i="0" u="heavy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Garamond"/>
                <a:cs typeface="Garamond"/>
              </a:rPr>
              <a:t>li</a:t>
            </a:r>
            <a:r>
              <a:rPr kumimoji="0" sz="2400" b="1" i="0" u="heavy" strike="noStrike" kern="0" cap="none" spc="-5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Garamond"/>
                <a:cs typeface="Garamond"/>
              </a:rPr>
              <a:t>n</a:t>
            </a:r>
            <a:r>
              <a:rPr kumimoji="0" sz="2400" b="1" i="0" u="heavy" strike="noStrike" kern="0" cap="none" spc="-15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Garamond"/>
                <a:cs typeface="Garamond"/>
              </a:rPr>
              <a:t>e</a:t>
            </a:r>
            <a:r>
              <a:rPr kumimoji="0" sz="2400" b="1" i="0" u="heavy" strike="noStrike" kern="0" cap="none" spc="-5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Garamond"/>
                <a:cs typeface="Garamond"/>
              </a:rPr>
              <a:t> </a:t>
            </a:r>
            <a:r>
              <a:rPr kumimoji="0" sz="2400" b="1" i="0" u="heavy" strike="noStrike" kern="0" cap="none" spc="-85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Garamond"/>
                <a:cs typeface="Garamond"/>
              </a:rPr>
              <a:t>P</a:t>
            </a:r>
            <a:r>
              <a:rPr kumimoji="0" sz="2400" b="1" i="0" u="heavy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Garamond"/>
                <a:cs typeface="Garamond"/>
              </a:rPr>
              <a:t>a</a:t>
            </a:r>
            <a:r>
              <a:rPr kumimoji="0" sz="2400" b="1" i="0" u="heavy" strike="noStrike" kern="0" cap="none" spc="-5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Garamond"/>
                <a:cs typeface="Garamond"/>
              </a:rPr>
              <a:t>n</a:t>
            </a:r>
            <a:r>
              <a:rPr kumimoji="0" sz="2400" b="1" i="0" u="heavy" strike="noStrike" kern="0" cap="none" spc="-2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Garamond"/>
                <a:cs typeface="Garamond"/>
              </a:rPr>
              <a:t>e</a:t>
            </a:r>
            <a:r>
              <a:rPr kumimoji="0" sz="2400" b="1" i="0" u="heavy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Garamond"/>
                <a:cs typeface="Garamond"/>
              </a:rPr>
              <a:t>l </a:t>
            </a:r>
            <a:r>
              <a:rPr kumimoji="0" sz="2400" b="1" i="0" u="heavy" strike="noStrike" kern="0" cap="none" spc="-25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Garamond"/>
                <a:cs typeface="Garamond"/>
              </a:rPr>
              <a:t>Mem</a:t>
            </a:r>
            <a:r>
              <a:rPr kumimoji="0" sz="2400" b="1" i="0" u="heavy" strike="noStrike" kern="0" cap="none" spc="-5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Garamond"/>
                <a:cs typeface="Garamond"/>
              </a:rPr>
              <a:t>b</a:t>
            </a:r>
            <a:r>
              <a:rPr kumimoji="0" sz="2400" b="1" i="0" u="heavy" strike="noStrike" kern="0" cap="none" spc="-2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Garamond"/>
                <a:cs typeface="Garamond"/>
              </a:rPr>
              <a:t>e</a:t>
            </a:r>
            <a:r>
              <a:rPr kumimoji="0" sz="2400" b="1" i="0" u="heavy" strike="noStrike" kern="0" cap="none" spc="25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Garamond"/>
                <a:cs typeface="Garamond"/>
              </a:rPr>
              <a:t>r</a:t>
            </a:r>
            <a:r>
              <a:rPr kumimoji="0" sz="2400" b="1" i="0" u="heavy" strike="noStrike" kern="0" cap="none" spc="-1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Garamond"/>
                <a:cs typeface="Garamond"/>
              </a:rPr>
              <a:t>s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/>
              <a:cs typeface="Garamon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14078" y="820682"/>
            <a:ext cx="5192395" cy="9223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-13335" algn="ctr" defTabSz="914400" eaLnBrk="1" fontAlgn="auto" latinLnBrk="0" hangingPunct="1">
              <a:lnSpc>
                <a:spcPct val="11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Neil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J.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one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,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MD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,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MAC</a:t>
            </a:r>
            <a:r>
              <a:rPr kumimoji="0" sz="1800" b="0" i="0" u="none" strike="noStrike" kern="0" cap="none" spc="-2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, </a:t>
            </a:r>
            <a:r>
              <a:rPr kumimoji="0" sz="1800" b="0" i="0" u="none" strike="noStrike" kern="0" cap="none" spc="-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AH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A,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-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ACC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, </a:t>
            </a:r>
            <a:r>
              <a:rPr kumimoji="0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Chair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Jenni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er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G.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Robinson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,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MD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,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MPH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, </a:t>
            </a:r>
            <a:r>
              <a:rPr kumimoji="0" sz="1800" b="0" i="0" u="none" strike="noStrike" kern="0" cap="none" spc="-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AH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A,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1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V</a:t>
            </a:r>
            <a:r>
              <a:rPr kumimoji="0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ice</a:t>
            </a:r>
            <a:r>
              <a:rPr kumimoji="0" sz="1800" b="0" i="1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Chair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Alice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.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Lich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en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ein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,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Sc,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-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AH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A,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1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V</a:t>
            </a:r>
            <a:r>
              <a:rPr kumimoji="0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ice</a:t>
            </a:r>
            <a:r>
              <a:rPr kumimoji="0" sz="1800" b="0" i="1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Chair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43100" y="2100762"/>
            <a:ext cx="3756660" cy="21223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1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Anne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. 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G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oldberg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,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MD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, </a:t>
            </a:r>
            <a:r>
              <a:rPr kumimoji="0" sz="1800" b="0" i="0" u="none" strike="noStrike" kern="0" cap="none" spc="-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AC</a:t>
            </a:r>
            <a:r>
              <a:rPr kumimoji="0" sz="1800" b="0" i="0" u="none" strike="noStrike" kern="0" cap="none" spc="-2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, </a:t>
            </a:r>
            <a:r>
              <a:rPr kumimoji="0" sz="1800" b="0" i="0" u="none" strike="noStrike" kern="0" cap="none" spc="-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AH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Conrad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B.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Blu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m,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MD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, </a:t>
            </a:r>
            <a:r>
              <a:rPr kumimoji="0" sz="1800" b="0" i="0" u="none" strike="noStrike" kern="0" cap="none" spc="-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AH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191770" lvl="0" indent="0" defTabSz="914400" eaLnBrk="1" fontAlgn="auto" latinLnBrk="0" hangingPunct="1">
              <a:lnSpc>
                <a:spcPct val="11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Robe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rt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.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Eckel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,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MD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, </a:t>
            </a:r>
            <a:r>
              <a:rPr kumimoji="0" sz="1800" b="0" i="0" u="none" strike="noStrike" kern="0" cap="none" spc="-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AH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A,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-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ACC Daniel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Lev</a:t>
            </a:r>
            <a:r>
              <a:rPr kumimoji="0" sz="1800" b="0" i="0" u="none" strike="noStrike" kern="0" cap="none" spc="-1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,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MD*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David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G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ordon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,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MD*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267335" lvl="0" indent="0" defTabSz="914400" eaLnBrk="1" fontAlgn="auto" latinLnBrk="0" hangingPunct="1">
              <a:lnSpc>
                <a:spcPts val="2100"/>
              </a:lnSpc>
              <a:spcBef>
                <a:spcPts val="35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Donald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M.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Lloyd-Jone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s,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MD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, 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ScM,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-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ACC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, </a:t>
            </a:r>
            <a:r>
              <a:rPr kumimoji="0" sz="1800" b="0" i="0" u="none" strike="noStrike" kern="0" cap="none" spc="-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AH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body" idx="1"/>
          </p:nvPr>
        </p:nvSpPr>
        <p:spPr>
          <a:xfrm>
            <a:off x="1973262" y="1200682"/>
            <a:ext cx="10681547" cy="2750340"/>
          </a:xfrm>
          <a:prstGeom prst="rect">
            <a:avLst/>
          </a:prstGeom>
        </p:spPr>
        <p:txBody>
          <a:bodyPr vert="horz" wrap="square" lIns="0" tIns="936533" rIns="0" bIns="0" rtlCol="0">
            <a:spAutoFit/>
          </a:bodyPr>
          <a:lstStyle/>
          <a:p>
            <a:pPr marL="3891279"/>
            <a:r>
              <a:rPr sz="1800" dirty="0"/>
              <a:t>C</a:t>
            </a:r>
            <a:r>
              <a:rPr sz="1800" spc="-5" dirty="0"/>
              <a:t>. </a:t>
            </a:r>
            <a:r>
              <a:rPr sz="1800" dirty="0"/>
              <a:t>Noel</a:t>
            </a:r>
            <a:r>
              <a:rPr sz="1800" spc="-5" dirty="0"/>
              <a:t> </a:t>
            </a:r>
            <a:r>
              <a:rPr sz="1800" dirty="0"/>
              <a:t>Bairey</a:t>
            </a:r>
            <a:r>
              <a:rPr sz="1800" spc="-5" dirty="0"/>
              <a:t> </a:t>
            </a:r>
            <a:r>
              <a:rPr sz="1800" dirty="0"/>
              <a:t>Me</a:t>
            </a:r>
            <a:r>
              <a:rPr sz="1800" spc="-10" dirty="0"/>
              <a:t>rz,</a:t>
            </a:r>
            <a:r>
              <a:rPr sz="1800" spc="-5" dirty="0"/>
              <a:t> </a:t>
            </a:r>
            <a:r>
              <a:rPr sz="1800" dirty="0"/>
              <a:t>MD</a:t>
            </a:r>
            <a:r>
              <a:rPr sz="1800" spc="-5" dirty="0"/>
              <a:t>, </a:t>
            </a:r>
            <a:r>
              <a:rPr sz="1800" spc="-114" dirty="0"/>
              <a:t>F</a:t>
            </a:r>
            <a:r>
              <a:rPr sz="1800" dirty="0"/>
              <a:t>AH</a:t>
            </a:r>
            <a:r>
              <a:rPr sz="1800" spc="-10" dirty="0"/>
              <a:t>A,</a:t>
            </a:r>
            <a:r>
              <a:rPr sz="1800" spc="-5" dirty="0"/>
              <a:t> </a:t>
            </a:r>
            <a:r>
              <a:rPr sz="1800" spc="-114" dirty="0"/>
              <a:t>F</a:t>
            </a:r>
            <a:r>
              <a:rPr sz="1800" dirty="0"/>
              <a:t>ACC</a:t>
            </a:r>
          </a:p>
          <a:p>
            <a:pPr marL="3891279">
              <a:spcBef>
                <a:spcPts val="240"/>
              </a:spcBef>
            </a:pPr>
            <a:r>
              <a:rPr sz="1800" spc="-10" dirty="0"/>
              <a:t>J.</a:t>
            </a:r>
            <a:r>
              <a:rPr sz="1800" spc="-5" dirty="0"/>
              <a:t> </a:t>
            </a:r>
            <a:r>
              <a:rPr sz="1800" dirty="0"/>
              <a:t>San</a:t>
            </a:r>
            <a:r>
              <a:rPr sz="1800" spc="-5" dirty="0"/>
              <a:t>f</a:t>
            </a:r>
            <a:r>
              <a:rPr sz="1800" dirty="0"/>
              <a:t>ord</a:t>
            </a:r>
            <a:r>
              <a:rPr sz="1800" spc="-5" dirty="0"/>
              <a:t> </a:t>
            </a:r>
            <a:r>
              <a:rPr sz="1800" dirty="0"/>
              <a:t>Schwa</a:t>
            </a:r>
            <a:r>
              <a:rPr sz="1800" spc="-10" dirty="0"/>
              <a:t>rtz,</a:t>
            </a:r>
            <a:r>
              <a:rPr sz="1800" spc="-5" dirty="0"/>
              <a:t> </a:t>
            </a:r>
            <a:r>
              <a:rPr sz="1800" dirty="0"/>
              <a:t>MD</a:t>
            </a:r>
          </a:p>
          <a:p>
            <a:pPr marL="3891279" marR="106045">
              <a:lnSpc>
                <a:spcPct val="111100"/>
              </a:lnSpc>
            </a:pPr>
            <a:r>
              <a:rPr sz="1800" dirty="0"/>
              <a:t>Pa</a:t>
            </a:r>
            <a:r>
              <a:rPr sz="1800" spc="-5" dirty="0"/>
              <a:t>trick </a:t>
            </a:r>
            <a:r>
              <a:rPr sz="1800" dirty="0"/>
              <a:t>McBride</a:t>
            </a:r>
            <a:r>
              <a:rPr sz="1800" spc="-5" dirty="0"/>
              <a:t>, </a:t>
            </a:r>
            <a:r>
              <a:rPr sz="1800" dirty="0"/>
              <a:t>MD</a:t>
            </a:r>
            <a:r>
              <a:rPr sz="1800" spc="-5" dirty="0"/>
              <a:t>, </a:t>
            </a:r>
            <a:r>
              <a:rPr sz="1800" dirty="0"/>
              <a:t>MPH</a:t>
            </a:r>
            <a:r>
              <a:rPr sz="1800" spc="-5" dirty="0"/>
              <a:t>, </a:t>
            </a:r>
            <a:r>
              <a:rPr sz="1800" spc="-114" dirty="0"/>
              <a:t>F</a:t>
            </a:r>
            <a:r>
              <a:rPr sz="1800" dirty="0"/>
              <a:t>AH</a:t>
            </a:r>
            <a:r>
              <a:rPr sz="1800" spc="-15" dirty="0"/>
              <a:t>A</a:t>
            </a:r>
            <a:r>
              <a:rPr sz="1800" spc="-5" dirty="0"/>
              <a:t> </a:t>
            </a:r>
            <a:r>
              <a:rPr sz="1800" dirty="0"/>
              <a:t>Sidney</a:t>
            </a:r>
            <a:r>
              <a:rPr sz="1800" spc="-5" dirty="0"/>
              <a:t> </a:t>
            </a:r>
            <a:r>
              <a:rPr sz="1800" dirty="0"/>
              <a:t>C</a:t>
            </a:r>
            <a:r>
              <a:rPr sz="1800" spc="-5" dirty="0"/>
              <a:t>. </a:t>
            </a:r>
            <a:r>
              <a:rPr sz="1800" dirty="0"/>
              <a:t>Smi</a:t>
            </a:r>
            <a:r>
              <a:rPr sz="1800" spc="-5" dirty="0"/>
              <a:t>t</a:t>
            </a:r>
            <a:r>
              <a:rPr sz="1800" dirty="0"/>
              <a:t>h</a:t>
            </a:r>
            <a:r>
              <a:rPr sz="1800" spc="-5" dirty="0"/>
              <a:t>, </a:t>
            </a:r>
            <a:r>
              <a:rPr sz="1800" dirty="0"/>
              <a:t>J</a:t>
            </a:r>
            <a:r>
              <a:rPr sz="1800" spc="-100" dirty="0"/>
              <a:t>r</a:t>
            </a:r>
            <a:r>
              <a:rPr sz="1800" spc="-5" dirty="0"/>
              <a:t>, </a:t>
            </a:r>
            <a:r>
              <a:rPr sz="1800" dirty="0"/>
              <a:t>MD</a:t>
            </a:r>
            <a:r>
              <a:rPr sz="1800" spc="-5" dirty="0"/>
              <a:t>, </a:t>
            </a:r>
            <a:r>
              <a:rPr sz="1800" spc="-114" dirty="0"/>
              <a:t>F</a:t>
            </a:r>
            <a:r>
              <a:rPr sz="1800" dirty="0"/>
              <a:t>ACC</a:t>
            </a:r>
            <a:r>
              <a:rPr sz="1800" spc="-5" dirty="0"/>
              <a:t>, </a:t>
            </a:r>
            <a:r>
              <a:rPr sz="1800" spc="-114" dirty="0"/>
              <a:t>F</a:t>
            </a:r>
            <a:r>
              <a:rPr sz="1800" dirty="0"/>
              <a:t>AH</a:t>
            </a:r>
            <a:r>
              <a:rPr sz="1800" spc="-15" dirty="0"/>
              <a:t>A</a:t>
            </a:r>
            <a:r>
              <a:rPr sz="1800" spc="-5" dirty="0"/>
              <a:t> </a:t>
            </a:r>
            <a:r>
              <a:rPr sz="1800" dirty="0"/>
              <a:t>Karol</a:t>
            </a:r>
            <a:r>
              <a:rPr sz="1800" spc="-5" dirty="0"/>
              <a:t> </a:t>
            </a:r>
            <a:r>
              <a:rPr sz="1800" spc="-90" dirty="0"/>
              <a:t>W</a:t>
            </a:r>
            <a:r>
              <a:rPr sz="1800" dirty="0"/>
              <a:t>a</a:t>
            </a:r>
            <a:r>
              <a:rPr sz="1800" spc="-5" dirty="0"/>
              <a:t>t</a:t>
            </a:r>
            <a:r>
              <a:rPr sz="1800" dirty="0"/>
              <a:t>son</a:t>
            </a:r>
            <a:r>
              <a:rPr sz="1800" spc="-5" dirty="0"/>
              <a:t>, </a:t>
            </a:r>
            <a:r>
              <a:rPr sz="1800" dirty="0"/>
              <a:t>MD</a:t>
            </a:r>
            <a:r>
              <a:rPr sz="1800" spc="-5" dirty="0"/>
              <a:t>, </a:t>
            </a:r>
            <a:r>
              <a:rPr sz="1800" dirty="0"/>
              <a:t>PhD</a:t>
            </a:r>
            <a:r>
              <a:rPr sz="1800" spc="-5" dirty="0"/>
              <a:t>, </a:t>
            </a:r>
            <a:r>
              <a:rPr sz="1800" spc="-114" dirty="0"/>
              <a:t>F</a:t>
            </a:r>
            <a:r>
              <a:rPr sz="1800" dirty="0"/>
              <a:t>ACC</a:t>
            </a:r>
            <a:r>
              <a:rPr sz="1800" spc="-5" dirty="0"/>
              <a:t>, </a:t>
            </a:r>
            <a:r>
              <a:rPr sz="1800" spc="-114" dirty="0"/>
              <a:t>F</a:t>
            </a:r>
            <a:r>
              <a:rPr sz="1800" dirty="0"/>
              <a:t>AH</a:t>
            </a:r>
            <a:r>
              <a:rPr sz="1800" spc="-15" dirty="0"/>
              <a:t>A</a:t>
            </a:r>
            <a:r>
              <a:rPr sz="1800" spc="-5" dirty="0"/>
              <a:t> </a:t>
            </a:r>
            <a:r>
              <a:rPr sz="1800" dirty="0"/>
              <a:t>Susan</a:t>
            </a:r>
            <a:r>
              <a:rPr sz="1800" spc="-35" dirty="0"/>
              <a:t> </a:t>
            </a:r>
            <a:r>
              <a:rPr sz="1800" spc="-215" dirty="0"/>
              <a:t>T</a:t>
            </a:r>
            <a:r>
              <a:rPr sz="1800" spc="-5" dirty="0"/>
              <a:t>. </a:t>
            </a:r>
            <a:r>
              <a:rPr sz="1800" dirty="0"/>
              <a:t>Shero</a:t>
            </a:r>
            <a:r>
              <a:rPr sz="1800" spc="-5" dirty="0"/>
              <a:t>, </a:t>
            </a:r>
            <a:r>
              <a:rPr sz="1800" spc="-15" dirty="0"/>
              <a:t>MS,</a:t>
            </a:r>
            <a:r>
              <a:rPr sz="1800" spc="-5" dirty="0"/>
              <a:t> </a:t>
            </a:r>
            <a:r>
              <a:rPr sz="1800" dirty="0"/>
              <a:t>RN*</a:t>
            </a:r>
          </a:p>
          <a:p>
            <a:pPr marL="3891279">
              <a:spcBef>
                <a:spcPts val="240"/>
              </a:spcBef>
            </a:pPr>
            <a:r>
              <a:rPr sz="1800" dirty="0"/>
              <a:t>Pe</a:t>
            </a:r>
            <a:r>
              <a:rPr sz="1800" spc="-5" dirty="0"/>
              <a:t>ter </a:t>
            </a:r>
            <a:r>
              <a:rPr sz="1800" spc="-120" dirty="0"/>
              <a:t>W</a:t>
            </a:r>
            <a:r>
              <a:rPr sz="1800" spc="-5" dirty="0"/>
              <a:t>.</a:t>
            </a:r>
            <a:r>
              <a:rPr sz="1800" spc="-215" dirty="0"/>
              <a:t>F</a:t>
            </a:r>
            <a:r>
              <a:rPr sz="1800" spc="-5" dirty="0"/>
              <a:t>. </a:t>
            </a:r>
            <a:r>
              <a:rPr sz="1800" spc="-20" dirty="0"/>
              <a:t>W</a:t>
            </a:r>
            <a:r>
              <a:rPr sz="1800" dirty="0"/>
              <a:t>ilson</a:t>
            </a:r>
            <a:r>
              <a:rPr sz="1800" spc="-5" dirty="0"/>
              <a:t>, </a:t>
            </a:r>
            <a:r>
              <a:rPr sz="1800" dirty="0"/>
              <a:t>MD</a:t>
            </a:r>
            <a:r>
              <a:rPr sz="1800" spc="-5" dirty="0"/>
              <a:t>, </a:t>
            </a:r>
            <a:r>
              <a:rPr sz="1800" spc="-114" dirty="0"/>
              <a:t>F</a:t>
            </a:r>
            <a:r>
              <a:rPr sz="1800" dirty="0"/>
              <a:t>AH</a:t>
            </a:r>
            <a:r>
              <a:rPr sz="1800" spc="-15" dirty="0"/>
              <a:t>A</a:t>
            </a:r>
            <a:endParaRPr sz="1800" dirty="0"/>
          </a:p>
        </p:txBody>
      </p:sp>
      <p:sp>
        <p:nvSpPr>
          <p:cNvPr id="14" name="object 14"/>
          <p:cNvSpPr/>
          <p:nvPr/>
        </p:nvSpPr>
        <p:spPr>
          <a:xfrm>
            <a:off x="2362201" y="5105401"/>
            <a:ext cx="2103755" cy="657225"/>
          </a:xfrm>
          <a:custGeom>
            <a:avLst/>
            <a:gdLst/>
            <a:ahLst/>
            <a:cxnLst/>
            <a:rect l="l" t="t" r="r" b="b"/>
            <a:pathLst>
              <a:path w="2103755" h="657225">
                <a:moveTo>
                  <a:pt x="0" y="0"/>
                </a:moveTo>
                <a:lnTo>
                  <a:pt x="2103437" y="0"/>
                </a:lnTo>
                <a:lnTo>
                  <a:pt x="2103437" y="657225"/>
                </a:lnTo>
                <a:lnTo>
                  <a:pt x="0" y="6572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465638" y="5105401"/>
            <a:ext cx="1736725" cy="657225"/>
          </a:xfrm>
          <a:custGeom>
            <a:avLst/>
            <a:gdLst/>
            <a:ahLst/>
            <a:cxnLst/>
            <a:rect l="l" t="t" r="r" b="b"/>
            <a:pathLst>
              <a:path w="1736725" h="657225">
                <a:moveTo>
                  <a:pt x="0" y="0"/>
                </a:moveTo>
                <a:lnTo>
                  <a:pt x="1736725" y="0"/>
                </a:lnTo>
                <a:lnTo>
                  <a:pt x="1736725" y="657225"/>
                </a:lnTo>
                <a:lnTo>
                  <a:pt x="0" y="6572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202362" y="5105401"/>
            <a:ext cx="3475354" cy="657225"/>
          </a:xfrm>
          <a:custGeom>
            <a:avLst/>
            <a:gdLst/>
            <a:ahLst/>
            <a:cxnLst/>
            <a:rect l="l" t="t" r="r" b="b"/>
            <a:pathLst>
              <a:path w="3475354" h="657225">
                <a:moveTo>
                  <a:pt x="0" y="0"/>
                </a:moveTo>
                <a:lnTo>
                  <a:pt x="3475037" y="0"/>
                </a:lnTo>
                <a:lnTo>
                  <a:pt x="3475037" y="657225"/>
                </a:lnTo>
                <a:lnTo>
                  <a:pt x="0" y="6572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87601" y="5147007"/>
            <a:ext cx="1685289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just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Me</a:t>
            </a: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thodology</a:t>
            </a:r>
            <a:r>
              <a:rPr kumimoji="0" sz="12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Mem</a:t>
            </a: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ers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Karen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M.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Eddleman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,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BS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Nicole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M.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Jarre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tt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95801" y="5147007"/>
            <a:ext cx="1321435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Ken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LaBresh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,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MD Lev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Nevo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,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MD Janusz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ne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k,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PhD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23000" y="5147007"/>
            <a:ext cx="2980690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Na</a:t>
            </a:r>
            <a:r>
              <a:rPr kumimoji="0" sz="1200" b="1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tiona</a:t>
            </a:r>
            <a:r>
              <a:rPr kumimoji="0" sz="1200" b="1" i="1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 </a:t>
            </a:r>
            <a:r>
              <a:rPr kumimoji="0" sz="12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Hear</a:t>
            </a:r>
            <a:r>
              <a:rPr kumimoji="0" sz="1200" b="1" i="1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t, </a:t>
            </a:r>
            <a:r>
              <a:rPr kumimoji="0" sz="1200" b="1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Lung,</a:t>
            </a:r>
            <a:r>
              <a:rPr kumimoji="0" sz="1200" b="1" i="1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1200" b="1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nd</a:t>
            </a:r>
            <a:r>
              <a:rPr kumimoji="0" sz="1200" b="1" i="1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</a:t>
            </a:r>
            <a:r>
              <a:rPr kumimoji="0" sz="1200" b="1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lood</a:t>
            </a:r>
            <a:r>
              <a:rPr kumimoji="0" sz="1200" b="1" i="1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1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12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</a:t>
            </a:r>
            <a:r>
              <a:rPr kumimoji="0" sz="1200" b="1" i="1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titu</a:t>
            </a:r>
            <a:r>
              <a:rPr kumimoji="0" sz="12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Glen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Benne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tt,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M.</a:t>
            </a:r>
            <a:r>
              <a:rPr kumimoji="0" sz="1200" b="0" i="0" u="none" strike="noStrike" kern="0" cap="none" spc="-1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Denise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Simons-Mo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rt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on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,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MD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,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PhD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465637" y="5099051"/>
            <a:ext cx="0" cy="682625"/>
          </a:xfrm>
          <a:custGeom>
            <a:avLst/>
            <a:gdLst/>
            <a:ahLst/>
            <a:cxnLst/>
            <a:rect l="l" t="t" r="r" b="b"/>
            <a:pathLst>
              <a:path h="682625">
                <a:moveTo>
                  <a:pt x="0" y="0"/>
                </a:moveTo>
                <a:lnTo>
                  <a:pt x="0" y="68262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202362" y="5099051"/>
            <a:ext cx="0" cy="682625"/>
          </a:xfrm>
          <a:custGeom>
            <a:avLst/>
            <a:gdLst/>
            <a:ahLst/>
            <a:cxnLst/>
            <a:rect l="l" t="t" r="r" b="b"/>
            <a:pathLst>
              <a:path h="682625">
                <a:moveTo>
                  <a:pt x="0" y="0"/>
                </a:moveTo>
                <a:lnTo>
                  <a:pt x="0" y="68262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362200" y="5099051"/>
            <a:ext cx="0" cy="682625"/>
          </a:xfrm>
          <a:custGeom>
            <a:avLst/>
            <a:gdLst/>
            <a:ahLst/>
            <a:cxnLst/>
            <a:rect l="l" t="t" r="r" b="b"/>
            <a:pathLst>
              <a:path h="682625">
                <a:moveTo>
                  <a:pt x="0" y="0"/>
                </a:moveTo>
                <a:lnTo>
                  <a:pt x="0" y="68262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9677400" y="5099051"/>
            <a:ext cx="0" cy="682625"/>
          </a:xfrm>
          <a:custGeom>
            <a:avLst/>
            <a:gdLst/>
            <a:ahLst/>
            <a:cxnLst/>
            <a:rect l="l" t="t" r="r" b="b"/>
            <a:pathLst>
              <a:path h="682625">
                <a:moveTo>
                  <a:pt x="0" y="0"/>
                </a:moveTo>
                <a:lnTo>
                  <a:pt x="0" y="68262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355850" y="5105400"/>
            <a:ext cx="7327900" cy="0"/>
          </a:xfrm>
          <a:custGeom>
            <a:avLst/>
            <a:gdLst/>
            <a:ahLst/>
            <a:cxnLst/>
            <a:rect l="l" t="t" r="r" b="b"/>
            <a:pathLst>
              <a:path w="7327900">
                <a:moveTo>
                  <a:pt x="0" y="0"/>
                </a:moveTo>
                <a:lnTo>
                  <a:pt x="73279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55850" y="5762625"/>
            <a:ext cx="7327900" cy="0"/>
          </a:xfrm>
          <a:custGeom>
            <a:avLst/>
            <a:gdLst/>
            <a:ahLst/>
            <a:cxnLst/>
            <a:rect l="l" t="t" r="r" b="b"/>
            <a:pathLst>
              <a:path w="7327900">
                <a:moveTo>
                  <a:pt x="0" y="0"/>
                </a:moveTo>
                <a:lnTo>
                  <a:pt x="73279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947022"/>
            <a:ext cx="1026671" cy="87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45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828800" y="65062"/>
            <a:ext cx="4648200" cy="636351"/>
          </a:xfrm>
          <a:prstGeom prst="rect">
            <a:avLst/>
          </a:prstGeom>
        </p:spPr>
        <p:txBody>
          <a:bodyPr vert="horz" wrap="square" lIns="0" tIns="81557" rIns="0" bIns="0" rtlCol="0">
            <a:spAutoFit/>
          </a:bodyPr>
          <a:lstStyle/>
          <a:p>
            <a:pPr marL="2265045" algn="l"/>
            <a:r>
              <a:rPr sz="3600" b="1" spc="65" dirty="0">
                <a:solidFill>
                  <a:srgbClr val="2D2D8A"/>
                </a:solidFill>
                <a:latin typeface="Garamond"/>
                <a:cs typeface="Garamond"/>
              </a:rPr>
              <a:t>K</a:t>
            </a:r>
            <a:r>
              <a:rPr sz="3600" b="1" spc="-25" dirty="0">
                <a:solidFill>
                  <a:srgbClr val="2D2D8A"/>
                </a:solidFill>
                <a:latin typeface="Garamond"/>
                <a:cs typeface="Garamond"/>
              </a:rPr>
              <a:t>e</a:t>
            </a:r>
            <a:r>
              <a:rPr sz="3600" b="1" spc="-20" dirty="0">
                <a:solidFill>
                  <a:srgbClr val="2D2D8A"/>
                </a:solidFill>
                <a:latin typeface="Garamond"/>
                <a:cs typeface="Garamond"/>
              </a:rPr>
              <a:t>y</a:t>
            </a:r>
            <a:r>
              <a:rPr sz="3600" b="1" spc="-5" dirty="0">
                <a:solidFill>
                  <a:srgbClr val="2D2D8A"/>
                </a:solidFill>
                <a:latin typeface="Garamond"/>
                <a:cs typeface="Garamond"/>
              </a:rPr>
              <a:t> </a:t>
            </a:r>
            <a:r>
              <a:rPr sz="3600" b="1" spc="-95" dirty="0">
                <a:solidFill>
                  <a:srgbClr val="2D2D8A"/>
                </a:solidFill>
                <a:latin typeface="Garamond"/>
                <a:cs typeface="Garamond"/>
              </a:rPr>
              <a:t>P</a:t>
            </a:r>
            <a:r>
              <a:rPr sz="3600" b="1" dirty="0">
                <a:solidFill>
                  <a:srgbClr val="2D2D8A"/>
                </a:solidFill>
                <a:latin typeface="Garamond"/>
                <a:cs typeface="Garamond"/>
              </a:rPr>
              <a:t>oi</a:t>
            </a:r>
            <a:r>
              <a:rPr sz="3600" b="1" spc="-5" dirty="0">
                <a:solidFill>
                  <a:srgbClr val="2D2D8A"/>
                </a:solidFill>
                <a:latin typeface="Garamond"/>
                <a:cs typeface="Garamond"/>
              </a:rPr>
              <a:t>n</a:t>
            </a:r>
            <a:r>
              <a:rPr sz="3600" b="1" spc="-15" dirty="0">
                <a:solidFill>
                  <a:srgbClr val="2D2D8A"/>
                </a:solidFill>
                <a:latin typeface="Garamond"/>
                <a:cs typeface="Garamond"/>
              </a:rPr>
              <a:t>ts</a:t>
            </a:r>
            <a:endParaRPr sz="3600" dirty="0">
              <a:latin typeface="Garamond"/>
              <a:cs typeface="Garamond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495300" y="1143000"/>
            <a:ext cx="10681547" cy="3388879"/>
          </a:xfrm>
          <a:prstGeom prst="rect">
            <a:avLst/>
          </a:prstGeom>
        </p:spPr>
        <p:txBody>
          <a:bodyPr vert="horz" wrap="square" lIns="0" tIns="206505" rIns="0" bIns="0" rtlCol="0">
            <a:spAutoFit/>
          </a:bodyPr>
          <a:lstStyle/>
          <a:p>
            <a:pPr marL="716279" marR="5080" indent="-457200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dirty="0"/>
              <a:t>Encourage</a:t>
            </a:r>
            <a:r>
              <a:rPr spc="-5" dirty="0"/>
              <a:t> </a:t>
            </a:r>
            <a:r>
              <a:rPr dirty="0"/>
              <a:t>adherence</a:t>
            </a:r>
            <a:r>
              <a:rPr spc="-5" dirty="0"/>
              <a:t> </a:t>
            </a:r>
            <a:r>
              <a:rPr spc="-10" dirty="0"/>
              <a:t>t</a:t>
            </a:r>
            <a:r>
              <a:rPr dirty="0"/>
              <a:t>o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dirty="0"/>
              <a:t>hea</a:t>
            </a:r>
            <a:r>
              <a:rPr spc="-10" dirty="0"/>
              <a:t>rt</a:t>
            </a:r>
            <a:r>
              <a:rPr dirty="0"/>
              <a:t>-heal</a:t>
            </a:r>
            <a:r>
              <a:rPr spc="-10" dirty="0"/>
              <a:t>t</a:t>
            </a:r>
            <a:r>
              <a:rPr dirty="0"/>
              <a:t>hy</a:t>
            </a:r>
            <a:r>
              <a:rPr spc="-5" dirty="0"/>
              <a:t> </a:t>
            </a:r>
            <a:r>
              <a:rPr dirty="0"/>
              <a:t>li</a:t>
            </a:r>
            <a:r>
              <a:rPr spc="-10" dirty="0"/>
              <a:t>f</a:t>
            </a:r>
            <a:r>
              <a:rPr dirty="0"/>
              <a:t>e</a:t>
            </a:r>
            <a:r>
              <a:rPr spc="-15" dirty="0"/>
              <a:t>st</a:t>
            </a:r>
            <a:r>
              <a:rPr dirty="0"/>
              <a:t>yle</a:t>
            </a:r>
            <a:r>
              <a:rPr spc="-10" dirty="0"/>
              <a:t>.</a:t>
            </a:r>
            <a:r>
              <a:rPr spc="-15" dirty="0"/>
              <a:t> St</a:t>
            </a:r>
            <a:r>
              <a:rPr dirty="0"/>
              <a:t>a</a:t>
            </a:r>
            <a:r>
              <a:rPr spc="-10" dirty="0"/>
              <a:t>t</a:t>
            </a:r>
            <a:r>
              <a:rPr dirty="0"/>
              <a:t>in</a:t>
            </a:r>
            <a:r>
              <a:rPr spc="-5" dirty="0"/>
              <a:t> </a:t>
            </a:r>
            <a:r>
              <a:rPr spc="-10" dirty="0"/>
              <a:t>t</a:t>
            </a:r>
            <a:r>
              <a:rPr dirty="0"/>
              <a:t>herapy</a:t>
            </a:r>
            <a:r>
              <a:rPr spc="-5" dirty="0"/>
              <a:t> </a:t>
            </a:r>
            <a:r>
              <a:rPr dirty="0"/>
              <a:t>is</a:t>
            </a:r>
            <a:r>
              <a:rPr spc="-5" dirty="0"/>
              <a:t> </a:t>
            </a:r>
            <a:r>
              <a:rPr dirty="0"/>
              <a:t>recommended</a:t>
            </a:r>
            <a:r>
              <a:rPr spc="-5" dirty="0"/>
              <a:t> </a:t>
            </a:r>
            <a:r>
              <a:rPr spc="-10" dirty="0"/>
              <a:t>f</a:t>
            </a:r>
            <a:r>
              <a:rPr dirty="0"/>
              <a:t>or</a:t>
            </a:r>
            <a:r>
              <a:rPr spc="-5" dirty="0"/>
              <a:t> </a:t>
            </a:r>
            <a:r>
              <a:rPr dirty="0"/>
              <a:t>adul</a:t>
            </a:r>
            <a:r>
              <a:rPr spc="-10" dirty="0"/>
              <a:t>t</a:t>
            </a:r>
            <a:r>
              <a:rPr dirty="0"/>
              <a:t>s</a:t>
            </a:r>
            <a:r>
              <a:rPr spc="-5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dirty="0"/>
              <a:t>groups demon</a:t>
            </a:r>
            <a:r>
              <a:rPr spc="-15" dirty="0"/>
              <a:t>st</a:t>
            </a:r>
            <a:r>
              <a:rPr dirty="0"/>
              <a:t>ra</a:t>
            </a:r>
            <a:r>
              <a:rPr spc="-10" dirty="0"/>
              <a:t>t</a:t>
            </a:r>
            <a:r>
              <a:rPr dirty="0"/>
              <a:t>ed</a:t>
            </a:r>
            <a:r>
              <a:rPr spc="-5" dirty="0"/>
              <a:t> </a:t>
            </a:r>
            <a:r>
              <a:rPr spc="-10" dirty="0"/>
              <a:t>t</a:t>
            </a:r>
            <a:r>
              <a:rPr dirty="0"/>
              <a:t>o</a:t>
            </a:r>
            <a:r>
              <a:rPr spc="-5" dirty="0"/>
              <a:t> </a:t>
            </a:r>
            <a:r>
              <a:rPr dirty="0"/>
              <a:t>bene</a:t>
            </a:r>
            <a:r>
              <a:rPr spc="-10" dirty="0"/>
              <a:t>f</a:t>
            </a:r>
            <a:r>
              <a:rPr dirty="0"/>
              <a:t>i</a:t>
            </a:r>
            <a:r>
              <a:rPr spc="-10" dirty="0"/>
              <a:t>t.</a:t>
            </a:r>
            <a:endParaRPr lang="en-US" spc="-10" dirty="0"/>
          </a:p>
          <a:p>
            <a:pPr marL="259079" marR="5080">
              <a:lnSpc>
                <a:spcPts val="3100"/>
              </a:lnSpc>
            </a:pPr>
            <a:endParaRPr spc="-10" dirty="0"/>
          </a:p>
          <a:p>
            <a:pPr marL="716279" marR="187960" indent="-457200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spc="-15" dirty="0"/>
              <a:t>Sta</a:t>
            </a:r>
            <a:r>
              <a:rPr spc="-10" dirty="0"/>
              <a:t>tins</a:t>
            </a:r>
            <a:r>
              <a:rPr spc="-5" dirty="0"/>
              <a:t> </a:t>
            </a:r>
            <a:r>
              <a:rPr dirty="0"/>
              <a:t>have</a:t>
            </a:r>
            <a:r>
              <a:rPr spc="-5" dirty="0"/>
              <a:t> </a:t>
            </a:r>
            <a:r>
              <a:rPr dirty="0"/>
              <a:t>an</a:t>
            </a:r>
            <a:r>
              <a:rPr spc="-5" dirty="0"/>
              <a:t> </a:t>
            </a:r>
            <a:r>
              <a:rPr dirty="0"/>
              <a:t>accep</a:t>
            </a:r>
            <a:r>
              <a:rPr spc="-10" dirty="0"/>
              <a:t>t</a:t>
            </a:r>
            <a:r>
              <a:rPr dirty="0"/>
              <a:t>able</a:t>
            </a:r>
            <a:r>
              <a:rPr spc="-5" dirty="0"/>
              <a:t> </a:t>
            </a:r>
            <a:r>
              <a:rPr dirty="0"/>
              <a:t>margin</a:t>
            </a:r>
            <a:r>
              <a:rPr spc="-5" dirty="0"/>
              <a:t> </a:t>
            </a:r>
            <a:r>
              <a:rPr dirty="0"/>
              <a:t>o</a:t>
            </a:r>
            <a:r>
              <a:rPr spc="-10" dirty="0"/>
              <a:t>f</a:t>
            </a:r>
            <a:r>
              <a:rPr spc="-5" dirty="0"/>
              <a:t> </a:t>
            </a:r>
            <a:r>
              <a:rPr dirty="0"/>
              <a:t>sa</a:t>
            </a:r>
            <a:r>
              <a:rPr spc="-10" dirty="0"/>
              <a:t>f</a:t>
            </a:r>
            <a:r>
              <a:rPr dirty="0"/>
              <a:t>e</a:t>
            </a:r>
            <a:r>
              <a:rPr spc="-10" dirty="0"/>
              <a:t>t</a:t>
            </a:r>
            <a:r>
              <a:rPr dirty="0"/>
              <a:t>y</a:t>
            </a:r>
            <a:r>
              <a:rPr spc="-5" dirty="0"/>
              <a:t> </a:t>
            </a:r>
            <a:r>
              <a:rPr dirty="0"/>
              <a:t>when used</a:t>
            </a:r>
            <a:r>
              <a:rPr spc="-5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dirty="0"/>
              <a:t>properly</a:t>
            </a:r>
            <a:r>
              <a:rPr spc="-5" dirty="0"/>
              <a:t> </a:t>
            </a:r>
            <a:r>
              <a:rPr dirty="0"/>
              <a:t>sele</a:t>
            </a:r>
            <a:r>
              <a:rPr spc="-15" dirty="0"/>
              <a:t>ct</a:t>
            </a:r>
            <a:r>
              <a:rPr dirty="0"/>
              <a:t>ed</a:t>
            </a:r>
            <a:r>
              <a:rPr spc="-5" dirty="0"/>
              <a:t> </a:t>
            </a:r>
            <a:r>
              <a:rPr dirty="0"/>
              <a:t>individuals</a:t>
            </a:r>
            <a:r>
              <a:rPr spc="-5" dirty="0"/>
              <a:t> </a:t>
            </a:r>
            <a:r>
              <a:rPr dirty="0"/>
              <a:t>and appropria</a:t>
            </a:r>
            <a:r>
              <a:rPr spc="-10" dirty="0"/>
              <a:t>t</a:t>
            </a:r>
            <a:r>
              <a:rPr dirty="0"/>
              <a:t>ely</a:t>
            </a:r>
            <a:r>
              <a:rPr spc="-5" dirty="0"/>
              <a:t> </a:t>
            </a:r>
            <a:r>
              <a:rPr dirty="0"/>
              <a:t>moni</a:t>
            </a:r>
            <a:r>
              <a:rPr spc="-10" dirty="0"/>
              <a:t>t</a:t>
            </a:r>
            <a:r>
              <a:rPr dirty="0"/>
              <a:t>ored</a:t>
            </a:r>
            <a:r>
              <a:rPr spc="-10" dirty="0"/>
              <a:t>.</a:t>
            </a:r>
            <a:endParaRPr lang="en-US" spc="-10" dirty="0"/>
          </a:p>
          <a:p>
            <a:pPr marL="259079" marR="187960">
              <a:lnSpc>
                <a:spcPts val="3100"/>
              </a:lnSpc>
            </a:pPr>
            <a:endParaRPr spc="-10" dirty="0"/>
          </a:p>
          <a:p>
            <a:pPr marL="716279" marR="683260" indent="-457200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dirty="0"/>
              <a:t>Engage</a:t>
            </a:r>
            <a:r>
              <a:rPr spc="-5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dirty="0"/>
              <a:t>clinician-pa</a:t>
            </a:r>
            <a:r>
              <a:rPr spc="-10" dirty="0"/>
              <a:t>t</a:t>
            </a:r>
            <a:r>
              <a:rPr dirty="0"/>
              <a:t>ien</a:t>
            </a:r>
            <a:r>
              <a:rPr spc="-10" dirty="0"/>
              <a:t>t</a:t>
            </a:r>
            <a:r>
              <a:rPr spc="-5" dirty="0"/>
              <a:t> </a:t>
            </a:r>
            <a:r>
              <a:rPr dirty="0"/>
              <a:t>discussion</a:t>
            </a:r>
            <a:r>
              <a:rPr spc="-5" dirty="0"/>
              <a:t> </a:t>
            </a:r>
            <a:r>
              <a:rPr dirty="0"/>
              <a:t>be</a:t>
            </a:r>
            <a:r>
              <a:rPr spc="-10" dirty="0"/>
              <a:t>f</a:t>
            </a:r>
            <a:r>
              <a:rPr dirty="0"/>
              <a:t>ore ini</a:t>
            </a:r>
            <a:r>
              <a:rPr spc="-10" dirty="0"/>
              <a:t>t</a:t>
            </a:r>
            <a:r>
              <a:rPr dirty="0"/>
              <a:t>ia</a:t>
            </a:r>
            <a:r>
              <a:rPr spc="-10" dirty="0"/>
              <a:t>t</a:t>
            </a:r>
            <a:r>
              <a:rPr dirty="0"/>
              <a:t>ing</a:t>
            </a:r>
            <a:r>
              <a:rPr spc="-5" dirty="0"/>
              <a:t> </a:t>
            </a:r>
            <a:r>
              <a:rPr spc="-15" dirty="0"/>
              <a:t>st</a:t>
            </a:r>
            <a:r>
              <a:rPr dirty="0"/>
              <a:t>a</a:t>
            </a:r>
            <a:r>
              <a:rPr spc="-10" dirty="0"/>
              <a:t>t</a:t>
            </a:r>
            <a:r>
              <a:rPr dirty="0"/>
              <a:t>in</a:t>
            </a:r>
            <a:r>
              <a:rPr spc="-5" dirty="0"/>
              <a:t> </a:t>
            </a:r>
            <a:r>
              <a:rPr spc="-10" dirty="0"/>
              <a:t>t</a:t>
            </a:r>
            <a:r>
              <a:rPr dirty="0"/>
              <a:t>herap</a:t>
            </a:r>
            <a:r>
              <a:rPr spc="-195" dirty="0"/>
              <a:t>y</a:t>
            </a:r>
            <a:r>
              <a:rPr spc="-10" dirty="0"/>
              <a:t>,</a:t>
            </a:r>
            <a:r>
              <a:rPr spc="-5" dirty="0"/>
              <a:t> </a:t>
            </a:r>
            <a:r>
              <a:rPr dirty="0"/>
              <a:t>especially</a:t>
            </a:r>
            <a:r>
              <a:rPr spc="-5" dirty="0"/>
              <a:t> </a:t>
            </a:r>
            <a:r>
              <a:rPr spc="-10" dirty="0"/>
              <a:t>f</a:t>
            </a:r>
            <a:r>
              <a:rPr dirty="0"/>
              <a:t>or</a:t>
            </a:r>
            <a:r>
              <a:rPr spc="-5" dirty="0"/>
              <a:t> </a:t>
            </a:r>
            <a:r>
              <a:rPr dirty="0"/>
              <a:t>primary preven</a:t>
            </a:r>
            <a:r>
              <a:rPr spc="-10" dirty="0"/>
              <a:t>t</a:t>
            </a:r>
            <a:r>
              <a:rPr dirty="0"/>
              <a:t>ion</a:t>
            </a:r>
            <a:r>
              <a:rPr spc="-10" dirty="0"/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947022"/>
            <a:ext cx="1026671" cy="87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48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640F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2987</Words>
  <Application>Microsoft Office PowerPoint</Application>
  <PresentationFormat>Widescreen</PresentationFormat>
  <Paragraphs>559</Paragraphs>
  <Slides>53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62" baseType="lpstr">
      <vt:lpstr>Arial</vt:lpstr>
      <vt:lpstr>Calibri</vt:lpstr>
      <vt:lpstr>Calibri Light</vt:lpstr>
      <vt:lpstr>Courier New</vt:lpstr>
      <vt:lpstr>Garamond</vt:lpstr>
      <vt:lpstr>Times New Roman</vt:lpstr>
      <vt:lpstr>Trebuchet MS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Citation</vt:lpstr>
      <vt:lpstr>PowerPoint Presentation</vt:lpstr>
      <vt:lpstr>Key Points</vt:lpstr>
      <vt:lpstr>Key Points (cont.)</vt:lpstr>
      <vt:lpstr>PowerPoint Presentation</vt:lpstr>
      <vt:lpstr>Guideline Scope</vt:lpstr>
      <vt:lpstr>4 Statin Benefit Groups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Safety</vt:lpstr>
      <vt:lpstr>PowerPoint Presentation</vt:lpstr>
      <vt:lpstr>PowerPoint Presentation</vt:lpstr>
      <vt:lpstr>PowerPoint Presentation</vt:lpstr>
      <vt:lpstr>PowerPoint Presentation</vt:lpstr>
      <vt:lpstr>Three Principles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Foster Farms Corn Dogs</vt:lpstr>
      <vt:lpstr>PowerPoint Presentation</vt:lpstr>
      <vt:lpstr>Kraft</vt:lpstr>
      <vt:lpstr>Top 10 food and beverage</vt:lpstr>
      <vt:lpstr>Top 10 US Pharmaceutical Companies 2014 Sales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Shustack</dc:creator>
  <cp:lastModifiedBy>Erin Shustack</cp:lastModifiedBy>
  <cp:revision>2</cp:revision>
  <dcterms:created xsi:type="dcterms:W3CDTF">2017-03-14T15:54:22Z</dcterms:created>
  <dcterms:modified xsi:type="dcterms:W3CDTF">2017-03-14T15:56:33Z</dcterms:modified>
</cp:coreProperties>
</file>