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8"/>
  </p:notes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Yott" userId="S::lyott@fdrhpo.org::c7508fe4-8a7c-470a-ad6e-9654dc62020b" providerId="AD" clId="Web-{1A54E684-87A4-4B87-90A9-976A30E9E2A5}"/>
    <pc:docChg chg="modSld">
      <pc:chgData name="Laura Yott" userId="S::lyott@fdrhpo.org::c7508fe4-8a7c-470a-ad6e-9654dc62020b" providerId="AD" clId="Web-{1A54E684-87A4-4B87-90A9-976A30E9E2A5}" dt="2019-02-18T19:06:45.493" v="43" actId="20577"/>
      <pc:docMkLst>
        <pc:docMk/>
      </pc:docMkLst>
      <pc:sldChg chg="modSp">
        <pc:chgData name="Laura Yott" userId="S::lyott@fdrhpo.org::c7508fe4-8a7c-470a-ad6e-9654dc62020b" providerId="AD" clId="Web-{1A54E684-87A4-4B87-90A9-976A30E9E2A5}" dt="2019-02-18T19:06:45.493" v="42" actId="20577"/>
        <pc:sldMkLst>
          <pc:docMk/>
          <pc:sldMk cId="309037209" sldId="256"/>
        </pc:sldMkLst>
        <pc:spChg chg="mod">
          <ac:chgData name="Laura Yott" userId="S::lyott@fdrhpo.org::c7508fe4-8a7c-470a-ad6e-9654dc62020b" providerId="AD" clId="Web-{1A54E684-87A4-4B87-90A9-976A30E9E2A5}" dt="2019-02-18T19:06:45.493" v="42" actId="20577"/>
          <ac:spMkLst>
            <pc:docMk/>
            <pc:sldMk cId="309037209" sldId="256"/>
            <ac:spMk id="3" creationId="{5B4DA138-E9D5-4E03-BB64-EBFFF08699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56394-EA01-4F91-92FC-A64093799F90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BC95-D25C-4774-AB0C-16CFDA5CA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4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/>
              <a:t>An Accountable Care Organization, or ACO for short, is a group of health care providers, doctors, and hospitals who come together voluntarily to give coordinated high-quality care to their Medicare patients.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The goal of coordinated care is to ensure that patients get the right care at the right time, while avoiding unnecessary duplication of services and preventing medical errors.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When an ACO succeeds both in delivering high-</a:t>
            </a:r>
            <a:r>
              <a:rPr lang="en-US" err="1"/>
              <a:t>quaility</a:t>
            </a:r>
            <a:r>
              <a:rPr lang="en-US"/>
              <a:t> care and spending health care dollars more wisely, the ACO will share in the savings it achieves for the Medicare program.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Our ACO is called HealthCare Partners of the North Country. We have 12 partners which is comprised of 6 hospitals, 1 Federally Qualified Health Center and 5 private practices. Our ACO works with straight Medicare (No Advantage plans).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Our role is to assist our partners with providing that high quality of care and lower costs by initiating campaigns. For 2019 we, as a team (employees, committees, then board), researched our partner data and other ACO’s data to determine what would help our partners reach shared savings. In that process we decided on 5 “campaigns”- one of which makes a large impact in dollars but also is providing good care for the patient.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B0BC95-D25C-4774-AB0C-16CFDA5CAA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251D-6359-4B59-B6FF-F5F99873B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Care Management and Community Resources for the Medicare Population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DA138-E9D5-4E03-BB64-EBFFF0869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97044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PRESENTERS:</a:t>
            </a:r>
          </a:p>
          <a:p>
            <a:r>
              <a:rPr lang="en-US"/>
              <a:t>North Country Initiative (HealthCare Partners of the North Country) : Joanna Loomis &amp; Laura Yott</a:t>
            </a:r>
          </a:p>
          <a:p>
            <a:r>
              <a:rPr lang="en-US"/>
              <a:t>Clinical Care Management: North Country Family Health Center</a:t>
            </a:r>
          </a:p>
          <a:p>
            <a:r>
              <a:rPr lang="en-US"/>
              <a:t>Community Based Organization: Matt O’Brien, Office of the Aging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46A4-5F44-468A-9CA8-3D597462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HealthCare Partners of the North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F2357-05CD-4A10-B62F-CB5C8CDE8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What is an ACO</a:t>
            </a:r>
          </a:p>
          <a:p>
            <a:r>
              <a:rPr lang="en-US" sz="2000"/>
              <a:t>Our ACO</a:t>
            </a:r>
          </a:p>
          <a:p>
            <a:r>
              <a:rPr lang="en-US" sz="2000"/>
              <a:t>Campaigns- TCM/CCM</a:t>
            </a:r>
          </a:p>
          <a:p>
            <a:r>
              <a:rPr lang="en-US" sz="2000"/>
              <a:t>How we work with Community Based Organizations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00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82a33c-8ef2-4472-b8c8-4e7ff94b0815">NCINITIATIVE-1165096692-129023</_dlc_DocId>
    <_dlc_DocIdUrl xmlns="d082a33c-8ef2-4472-b8c8-4e7ff94b0815">
      <Url>https://fdrhpo.sharepoint.com/sites/NCI/_layouts/15/DocIdRedir.aspx?ID=NCINITIATIVE-1165096692-129023</Url>
      <Description>NCINITIATIVE-1165096692-129023</Description>
    </_dlc_DocIdUrl>
    <TaxCatchAll xmlns="d082a33c-8ef2-4472-b8c8-4e7ff94b0815"/>
    <Company0 xmlns="6cbdb589-591a-4b3e-9722-1d0d4ff6c75c" xsi:nil="true"/>
    <IconOverlay xmlns="http://schemas.microsoft.com/sharepoint/v4" xsi:nil="true"/>
    <TaxKeywordTaxHTField xmlns="d082a33c-8ef2-4472-b8c8-4e7ff94b0815">
      <Terms xmlns="http://schemas.microsoft.com/office/infopath/2007/PartnerControls"/>
    </TaxKeywordTaxHTField>
    <Reviewed_x0020_By xmlns="d082a33c-8ef2-4472-b8c8-4e7ff94b0815">
      <UserInfo>
        <DisplayName/>
        <AccountId xsi:nil="true"/>
        <AccountType/>
      </UserInfo>
    </Reviewed_x0020_By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1DB217E1E1042A254A4589947BD5F" ma:contentTypeVersion="15" ma:contentTypeDescription="Create a new document." ma:contentTypeScope="" ma:versionID="3ec1658c369dece4be4626d074cef993">
  <xsd:schema xmlns:xsd="http://www.w3.org/2001/XMLSchema" xmlns:xs="http://www.w3.org/2001/XMLSchema" xmlns:p="http://schemas.microsoft.com/office/2006/metadata/properties" xmlns:ns2="6cbdb589-591a-4b3e-9722-1d0d4ff6c75c" xmlns:ns3="d082a33c-8ef2-4472-b8c8-4e7ff94b0815" xmlns:ns4="http://schemas.microsoft.com/sharepoint/v4" targetNamespace="http://schemas.microsoft.com/office/2006/metadata/properties" ma:root="true" ma:fieldsID="873812913e8ed9b82a97cb4eb416691e" ns2:_="" ns3:_="" ns4:_="">
    <xsd:import namespace="6cbdb589-591a-4b3e-9722-1d0d4ff6c75c"/>
    <xsd:import namespace="d082a33c-8ef2-4472-b8c8-4e7ff94b081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Reviewed_x0020_By" minOccurs="0"/>
                <xsd:element ref="ns3:TaxKeywordTaxHTField" minOccurs="0"/>
                <xsd:element ref="ns3:TaxCatchAll" minOccurs="0"/>
                <xsd:element ref="ns2:Company0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Tags" minOccurs="0"/>
                <xsd:element ref="ns2:MediaServiceOCR" minOccurs="0"/>
                <xsd:element ref="ns2:MediaServiceDateTaken" minOccurs="0"/>
                <xsd:element ref="ns4:IconOverlay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db589-591a-4b3e-9722-1d0d4ff6c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mpany0" ma:index="14" nillable="true" ma:displayName="Company" ma:internalName="Company0">
      <xsd:simpleType>
        <xsd:restriction base="dms:Text">
          <xsd:maxLength value="255"/>
        </xsd:restriction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2a33c-8ef2-4472-b8c8-4e7ff94b0815" elementFormDefault="qualified">
    <xsd:import namespace="http://schemas.microsoft.com/office/2006/documentManagement/types"/>
    <xsd:import namespace="http://schemas.microsoft.com/office/infopath/2007/PartnerControls"/>
    <xsd:element name="Reviewed_x0020_By" ma:index="10" nillable="true" ma:displayName="Reviewed By" ma:list="UserInfo" ma:SharePointGroup="0" ma:internalName="Review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fdaac145-b838-4d40-ae06-875a6a50f7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3cda8a59-d9da-48f5-b3c2-2d34196bc22e}" ma:internalName="TaxCatchAll" ma:showField="CatchAllData" ma:web="d082a33c-8ef2-4472-b8c8-4e7ff94b08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FD672-7DEF-4703-B509-4336CCEAB310}">
  <ds:schemaRefs>
    <ds:schemaRef ds:uri="6cbdb589-591a-4b3e-9722-1d0d4ff6c75c"/>
    <ds:schemaRef ds:uri="d082a33c-8ef2-4472-b8c8-4e7ff94b0815"/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AB77A069-CD30-448F-AC0D-E0D930FCEA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1F4EF80-BD68-4908-896C-A215F262FBC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75384BC-0926-417C-854D-B8E6B1378FD1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Quotable</vt:lpstr>
      <vt:lpstr>Care Management and Community Resources for the Medicare Population</vt:lpstr>
      <vt:lpstr>HealthCare Partners of the North Country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Management and Community Resources for the Medicare Population</dc:title>
  <dc:creator>Laura Yott</dc:creator>
  <cp:revision>1</cp:revision>
  <dcterms:created xsi:type="dcterms:W3CDTF">2019-02-05T17:54:06Z</dcterms:created>
  <dcterms:modified xsi:type="dcterms:W3CDTF">2019-02-18T19:06:54Z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0x010100D7B1DB217E1E1042A254A4589947BD5F</vt:lpwstr>
  </property>
  <property fmtid="{D5CDD505-2E9C-101B-9397-08002B2CF9AE}" pid="3" name="_dlc_DocIdItemGuid">
    <vt:lpwstr>448b8d16-8acf-4c45-aba1-2e9ece37585a</vt:lpwstr>
  </property>
  <property fmtid="{D5CDD505-2E9C-101B-9397-08002B2CF9AE}" pid="4" name="TaxKeyword">
    <vt:lpwstr/>
  </property>
  <property fmtid="{D5CDD505-2E9C-101B-9397-08002B2CF9AE}" pid="5" name="AuthorIds_UIVersion_1024">
    <vt:lpwstr>88</vt:lpwstr>
  </property>
</Properties>
</file>